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67" r:id="rId5"/>
  </p:sldMasterIdLst>
  <p:notesMasterIdLst>
    <p:notesMasterId r:id="rId30"/>
  </p:notesMasterIdLst>
  <p:handoutMasterIdLst>
    <p:handoutMasterId r:id="rId31"/>
  </p:handoutMasterIdLst>
  <p:sldIdLst>
    <p:sldId id="397" r:id="rId6"/>
    <p:sldId id="415" r:id="rId7"/>
    <p:sldId id="414" r:id="rId8"/>
    <p:sldId id="420" r:id="rId9"/>
    <p:sldId id="421" r:id="rId10"/>
    <p:sldId id="336" r:id="rId11"/>
    <p:sldId id="345" r:id="rId12"/>
    <p:sldId id="416" r:id="rId13"/>
    <p:sldId id="417" r:id="rId14"/>
    <p:sldId id="423" r:id="rId15"/>
    <p:sldId id="401" r:id="rId16"/>
    <p:sldId id="424" r:id="rId17"/>
    <p:sldId id="422" r:id="rId18"/>
    <p:sldId id="425" r:id="rId19"/>
    <p:sldId id="347" r:id="rId20"/>
    <p:sldId id="418" r:id="rId21"/>
    <p:sldId id="426" r:id="rId22"/>
    <p:sldId id="337" r:id="rId23"/>
    <p:sldId id="419" r:id="rId24"/>
    <p:sldId id="348" r:id="rId25"/>
    <p:sldId id="427" r:id="rId26"/>
    <p:sldId id="407" r:id="rId27"/>
    <p:sldId id="409" r:id="rId28"/>
    <p:sldId id="3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B3551-31D6-4D02-9C93-FBFF1C5781EF}" v="27" dt="2026-01-29T23:29:43.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7" autoAdjust="0"/>
    <p:restoredTop sz="94660"/>
  </p:normalViewPr>
  <p:slideViewPr>
    <p:cSldViewPr snapToGrid="0" showGuides="1">
      <p:cViewPr varScale="1">
        <p:scale>
          <a:sx n="105" d="100"/>
          <a:sy n="105" d="100"/>
        </p:scale>
        <p:origin x="1806" y="96"/>
      </p:cViewPr>
      <p:guideLst>
        <p:guide orient="horz" pos="2160"/>
        <p:guide pos="2880"/>
      </p:guideLst>
    </p:cSldViewPr>
  </p:slideViewPr>
  <p:notesTextViewPr>
    <p:cViewPr>
      <p:scale>
        <a:sx n="1" d="1"/>
        <a:sy n="1" d="1"/>
      </p:scale>
      <p:origin x="0" y="0"/>
    </p:cViewPr>
  </p:notesTextViewPr>
  <p:notesViewPr>
    <p:cSldViewPr snapToGrid="0">
      <p:cViewPr varScale="1">
        <p:scale>
          <a:sx n="63" d="100"/>
          <a:sy n="63" d="100"/>
        </p:scale>
        <p:origin x="291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ne Balzanti" userId="c0cbd5de-b6d9-4848-9bb0-2de89dde173d" providerId="ADAL" clId="{DFCB3551-31D6-4D02-9C93-FBFF1C5781EF}"/>
    <pc:docChg chg="undo custSel addSld delSld modSld sldOrd">
      <pc:chgData name="Lianne Balzanti" userId="c0cbd5de-b6d9-4848-9bb0-2de89dde173d" providerId="ADAL" clId="{DFCB3551-31D6-4D02-9C93-FBFF1C5781EF}" dt="2026-02-04T20:09:30.010" v="10328" actId="6549"/>
      <pc:docMkLst>
        <pc:docMk/>
      </pc:docMkLst>
      <pc:sldChg chg="del">
        <pc:chgData name="Lianne Balzanti" userId="c0cbd5de-b6d9-4848-9bb0-2de89dde173d" providerId="ADAL" clId="{DFCB3551-31D6-4D02-9C93-FBFF1C5781EF}" dt="2026-01-28T00:19:22.541" v="6719" actId="2696"/>
        <pc:sldMkLst>
          <pc:docMk/>
          <pc:sldMk cId="1407265110" sldId="321"/>
        </pc:sldMkLst>
      </pc:sldChg>
      <pc:sldChg chg="del">
        <pc:chgData name="Lianne Balzanti" userId="c0cbd5de-b6d9-4848-9bb0-2de89dde173d" providerId="ADAL" clId="{DFCB3551-31D6-4D02-9C93-FBFF1C5781EF}" dt="2026-01-28T00:19:26.182" v="6722" actId="47"/>
        <pc:sldMkLst>
          <pc:docMk/>
          <pc:sldMk cId="3104026884" sldId="326"/>
        </pc:sldMkLst>
      </pc:sldChg>
      <pc:sldChg chg="modSp del mod modClrScheme chgLayout">
        <pc:chgData name="Lianne Balzanti" userId="c0cbd5de-b6d9-4848-9bb0-2de89dde173d" providerId="ADAL" clId="{DFCB3551-31D6-4D02-9C93-FBFF1C5781EF}" dt="2026-01-28T00:19:24.236" v="6720" actId="47"/>
        <pc:sldMkLst>
          <pc:docMk/>
          <pc:sldMk cId="4185013805" sldId="328"/>
        </pc:sldMkLst>
      </pc:sldChg>
      <pc:sldChg chg="del">
        <pc:chgData name="Lianne Balzanti" userId="c0cbd5de-b6d9-4848-9bb0-2de89dde173d" providerId="ADAL" clId="{DFCB3551-31D6-4D02-9C93-FBFF1C5781EF}" dt="2026-01-28T00:19:25.272" v="6721" actId="47"/>
        <pc:sldMkLst>
          <pc:docMk/>
          <pc:sldMk cId="3909599857" sldId="329"/>
        </pc:sldMkLst>
      </pc:sldChg>
      <pc:sldChg chg="del">
        <pc:chgData name="Lianne Balzanti" userId="c0cbd5de-b6d9-4848-9bb0-2de89dde173d" providerId="ADAL" clId="{DFCB3551-31D6-4D02-9C93-FBFF1C5781EF}" dt="2026-01-27T22:16:00.681" v="252" actId="2696"/>
        <pc:sldMkLst>
          <pc:docMk/>
          <pc:sldMk cId="3747231373" sldId="331"/>
        </pc:sldMkLst>
      </pc:sldChg>
      <pc:sldChg chg="del">
        <pc:chgData name="Lianne Balzanti" userId="c0cbd5de-b6d9-4848-9bb0-2de89dde173d" providerId="ADAL" clId="{DFCB3551-31D6-4D02-9C93-FBFF1C5781EF}" dt="2026-01-27T22:28:14.052" v="451" actId="2696"/>
        <pc:sldMkLst>
          <pc:docMk/>
          <pc:sldMk cId="432600775" sldId="333"/>
        </pc:sldMkLst>
      </pc:sldChg>
      <pc:sldChg chg="del">
        <pc:chgData name="Lianne Balzanti" userId="c0cbd5de-b6d9-4848-9bb0-2de89dde173d" providerId="ADAL" clId="{DFCB3551-31D6-4D02-9C93-FBFF1C5781EF}" dt="2026-01-27T22:28:17.345" v="452" actId="2696"/>
        <pc:sldMkLst>
          <pc:docMk/>
          <pc:sldMk cId="961673140" sldId="334"/>
        </pc:sldMkLst>
      </pc:sldChg>
      <pc:sldChg chg="delSp modSp mod">
        <pc:chgData name="Lianne Balzanti" userId="c0cbd5de-b6d9-4848-9bb0-2de89dde173d" providerId="ADAL" clId="{DFCB3551-31D6-4D02-9C93-FBFF1C5781EF}" dt="2026-01-29T23:31:57.197" v="10264" actId="478"/>
        <pc:sldMkLst>
          <pc:docMk/>
          <pc:sldMk cId="1322299279" sldId="336"/>
        </pc:sldMkLst>
        <pc:spChg chg="mod">
          <ac:chgData name="Lianne Balzanti" userId="c0cbd5de-b6d9-4848-9bb0-2de89dde173d" providerId="ADAL" clId="{DFCB3551-31D6-4D02-9C93-FBFF1C5781EF}" dt="2026-01-27T23:37:11.588" v="4305" actId="20577"/>
          <ac:spMkLst>
            <pc:docMk/>
            <pc:sldMk cId="1322299279" sldId="336"/>
            <ac:spMk id="39" creationId="{3C1CAE78-21C8-8E7F-73E4-B2243113095C}"/>
          </ac:spMkLst>
        </pc:spChg>
        <pc:spChg chg="mod">
          <ac:chgData name="Lianne Balzanti" userId="c0cbd5de-b6d9-4848-9bb0-2de89dde173d" providerId="ADAL" clId="{DFCB3551-31D6-4D02-9C93-FBFF1C5781EF}" dt="2026-01-28T16:44:33.219" v="6884" actId="20577"/>
          <ac:spMkLst>
            <pc:docMk/>
            <pc:sldMk cId="1322299279" sldId="336"/>
            <ac:spMk id="40" creationId="{0C6A2E4F-731C-BAFA-2E54-79D4E3978E1B}"/>
          </ac:spMkLst>
        </pc:spChg>
        <pc:spChg chg="mod">
          <ac:chgData name="Lianne Balzanti" userId="c0cbd5de-b6d9-4848-9bb0-2de89dde173d" providerId="ADAL" clId="{DFCB3551-31D6-4D02-9C93-FBFF1C5781EF}" dt="2026-01-28T16:44:47.180" v="6901" actId="20577"/>
          <ac:spMkLst>
            <pc:docMk/>
            <pc:sldMk cId="1322299279" sldId="336"/>
            <ac:spMk id="41" creationId="{D09CA875-31A2-5290-BF52-38A1B97DDE10}"/>
          </ac:spMkLst>
        </pc:spChg>
      </pc:sldChg>
      <pc:sldChg chg="addSp delSp modSp mod ord modClrScheme chgLayout">
        <pc:chgData name="Lianne Balzanti" userId="c0cbd5de-b6d9-4848-9bb0-2de89dde173d" providerId="ADAL" clId="{DFCB3551-31D6-4D02-9C93-FBFF1C5781EF}" dt="2026-01-29T23:17:38.879" v="9906"/>
        <pc:sldMkLst>
          <pc:docMk/>
          <pc:sldMk cId="2077299777" sldId="337"/>
        </pc:sldMkLst>
        <pc:spChg chg="add mod ord">
          <ac:chgData name="Lianne Balzanti" userId="c0cbd5de-b6d9-4848-9bb0-2de89dde173d" providerId="ADAL" clId="{DFCB3551-31D6-4D02-9C93-FBFF1C5781EF}" dt="2026-01-27T23:55:44.981" v="5141" actId="1076"/>
          <ac:spMkLst>
            <pc:docMk/>
            <pc:sldMk cId="2077299777" sldId="337"/>
            <ac:spMk id="2" creationId="{C8F52D2C-CDA3-13A6-B5E6-D6A5EF8CE7B9}"/>
          </ac:spMkLst>
        </pc:spChg>
        <pc:spChg chg="add">
          <ac:chgData name="Lianne Balzanti" userId="c0cbd5de-b6d9-4848-9bb0-2de89dde173d" providerId="ADAL" clId="{DFCB3551-31D6-4D02-9C93-FBFF1C5781EF}" dt="2026-01-27T23:52:46.231" v="5095" actId="26606"/>
          <ac:spMkLst>
            <pc:docMk/>
            <pc:sldMk cId="2077299777" sldId="337"/>
            <ac:spMk id="8" creationId="{49CDB675-9D23-D916-A500-BACF0A6C8681}"/>
          </ac:spMkLst>
        </pc:spChg>
        <pc:spChg chg="add">
          <ac:chgData name="Lianne Balzanti" userId="c0cbd5de-b6d9-4848-9bb0-2de89dde173d" providerId="ADAL" clId="{DFCB3551-31D6-4D02-9C93-FBFF1C5781EF}" dt="2026-01-27T23:52:46.231" v="5095" actId="26606"/>
          <ac:spMkLst>
            <pc:docMk/>
            <pc:sldMk cId="2077299777" sldId="337"/>
            <ac:spMk id="10" creationId="{57992FF4-268F-E089-8761-3EC8FD229015}"/>
          </ac:spMkLst>
        </pc:spChg>
        <pc:spChg chg="add mod">
          <ac:chgData name="Lianne Balzanti" userId="c0cbd5de-b6d9-4848-9bb0-2de89dde173d" providerId="ADAL" clId="{DFCB3551-31D6-4D02-9C93-FBFF1C5781EF}" dt="2026-01-28T17:02:17.905" v="7609" actId="20577"/>
          <ac:spMkLst>
            <pc:docMk/>
            <pc:sldMk cId="2077299777" sldId="337"/>
            <ac:spMk id="13" creationId="{E3AC29F9-03C1-C299-0C0D-9883F4FF315C}"/>
          </ac:spMkLst>
        </pc:spChg>
        <pc:spChg chg="add mod">
          <ac:chgData name="Lianne Balzanti" userId="c0cbd5de-b6d9-4848-9bb0-2de89dde173d" providerId="ADAL" clId="{DFCB3551-31D6-4D02-9C93-FBFF1C5781EF}" dt="2026-01-27T23:57:47.107" v="5216" actId="1076"/>
          <ac:spMkLst>
            <pc:docMk/>
            <pc:sldMk cId="2077299777" sldId="337"/>
            <ac:spMk id="16" creationId="{4FE39097-2735-B457-2302-7908E77EA02E}"/>
          </ac:spMkLst>
        </pc:spChg>
        <pc:picChg chg="add mod">
          <ac:chgData name="Lianne Balzanti" userId="c0cbd5de-b6d9-4848-9bb0-2de89dde173d" providerId="ADAL" clId="{DFCB3551-31D6-4D02-9C93-FBFF1C5781EF}" dt="2026-01-27T23:58:05.210" v="5218" actId="1076"/>
          <ac:picMkLst>
            <pc:docMk/>
            <pc:sldMk cId="2077299777" sldId="337"/>
            <ac:picMk id="3" creationId="{ED2AC9C6-F547-F5BD-BBB0-C635810CF6CF}"/>
          </ac:picMkLst>
        </pc:picChg>
      </pc:sldChg>
      <pc:sldChg chg="addSp delSp modSp del mod ord">
        <pc:chgData name="Lianne Balzanti" userId="c0cbd5de-b6d9-4848-9bb0-2de89dde173d" providerId="ADAL" clId="{DFCB3551-31D6-4D02-9C93-FBFF1C5781EF}" dt="2026-01-29T23:20:12.062" v="10025" actId="2696"/>
        <pc:sldMkLst>
          <pc:docMk/>
          <pc:sldMk cId="923431520" sldId="338"/>
        </pc:sldMkLst>
      </pc:sldChg>
      <pc:sldChg chg="del">
        <pc:chgData name="Lianne Balzanti" userId="c0cbd5de-b6d9-4848-9bb0-2de89dde173d" providerId="ADAL" clId="{DFCB3551-31D6-4D02-9C93-FBFF1C5781EF}" dt="2026-01-27T22:30:12.779" v="455" actId="2696"/>
        <pc:sldMkLst>
          <pc:docMk/>
          <pc:sldMk cId="3319971877" sldId="339"/>
        </pc:sldMkLst>
      </pc:sldChg>
      <pc:sldChg chg="del">
        <pc:chgData name="Lianne Balzanti" userId="c0cbd5de-b6d9-4848-9bb0-2de89dde173d" providerId="ADAL" clId="{DFCB3551-31D6-4D02-9C93-FBFF1C5781EF}" dt="2026-01-27T22:30:16.603" v="456" actId="2696"/>
        <pc:sldMkLst>
          <pc:docMk/>
          <pc:sldMk cId="2166287829" sldId="340"/>
        </pc:sldMkLst>
      </pc:sldChg>
      <pc:sldChg chg="del">
        <pc:chgData name="Lianne Balzanti" userId="c0cbd5de-b6d9-4848-9bb0-2de89dde173d" providerId="ADAL" clId="{DFCB3551-31D6-4D02-9C93-FBFF1C5781EF}" dt="2026-01-27T22:30:19.627" v="457" actId="2696"/>
        <pc:sldMkLst>
          <pc:docMk/>
          <pc:sldMk cId="1417819477" sldId="341"/>
        </pc:sldMkLst>
      </pc:sldChg>
      <pc:sldChg chg="del">
        <pc:chgData name="Lianne Balzanti" userId="c0cbd5de-b6d9-4848-9bb0-2de89dde173d" providerId="ADAL" clId="{DFCB3551-31D6-4D02-9C93-FBFF1C5781EF}" dt="2026-01-27T22:42:20.991" v="458" actId="47"/>
        <pc:sldMkLst>
          <pc:docMk/>
          <pc:sldMk cId="4093730710" sldId="342"/>
        </pc:sldMkLst>
      </pc:sldChg>
      <pc:sldChg chg="del">
        <pc:chgData name="Lianne Balzanti" userId="c0cbd5de-b6d9-4848-9bb0-2de89dde173d" providerId="ADAL" clId="{DFCB3551-31D6-4D02-9C93-FBFF1C5781EF}" dt="2026-01-28T00:02:00.088" v="5219" actId="2696"/>
        <pc:sldMkLst>
          <pc:docMk/>
          <pc:sldMk cId="4179570969" sldId="343"/>
        </pc:sldMkLst>
      </pc:sldChg>
      <pc:sldChg chg="del ord">
        <pc:chgData name="Lianne Balzanti" userId="c0cbd5de-b6d9-4848-9bb0-2de89dde173d" providerId="ADAL" clId="{DFCB3551-31D6-4D02-9C93-FBFF1C5781EF}" dt="2026-01-27T23:37:02.332" v="4303" actId="47"/>
        <pc:sldMkLst>
          <pc:docMk/>
          <pc:sldMk cId="3788560029" sldId="344"/>
        </pc:sldMkLst>
      </pc:sldChg>
      <pc:sldChg chg="addSp delSp modSp mod ord">
        <pc:chgData name="Lianne Balzanti" userId="c0cbd5de-b6d9-4848-9bb0-2de89dde173d" providerId="ADAL" clId="{DFCB3551-31D6-4D02-9C93-FBFF1C5781EF}" dt="2026-01-28T16:52:11.777" v="7194" actId="20577"/>
        <pc:sldMkLst>
          <pc:docMk/>
          <pc:sldMk cId="476884401" sldId="345"/>
        </pc:sldMkLst>
        <pc:spChg chg="mod">
          <ac:chgData name="Lianne Balzanti" userId="c0cbd5de-b6d9-4848-9bb0-2de89dde173d" providerId="ADAL" clId="{DFCB3551-31D6-4D02-9C93-FBFF1C5781EF}" dt="2026-01-28T16:47:58.218" v="7098" actId="6549"/>
          <ac:spMkLst>
            <pc:docMk/>
            <pc:sldMk cId="476884401" sldId="345"/>
            <ac:spMk id="2" creationId="{623304DB-1C50-EA4C-C8B8-B94B53F7B797}"/>
          </ac:spMkLst>
        </pc:spChg>
        <pc:spChg chg="mod">
          <ac:chgData name="Lianne Balzanti" userId="c0cbd5de-b6d9-4848-9bb0-2de89dde173d" providerId="ADAL" clId="{DFCB3551-31D6-4D02-9C93-FBFF1C5781EF}" dt="2026-01-28T16:52:11.777" v="7194" actId="20577"/>
          <ac:spMkLst>
            <pc:docMk/>
            <pc:sldMk cId="476884401" sldId="345"/>
            <ac:spMk id="3" creationId="{14303D47-9896-CA0D-F8B2-086F5255D2B7}"/>
          </ac:spMkLst>
        </pc:spChg>
        <pc:spChg chg="mod">
          <ac:chgData name="Lianne Balzanti" userId="c0cbd5de-b6d9-4848-9bb0-2de89dde173d" providerId="ADAL" clId="{DFCB3551-31D6-4D02-9C93-FBFF1C5781EF}" dt="2026-01-28T16:51:45.853" v="7193" actId="20577"/>
          <ac:spMkLst>
            <pc:docMk/>
            <pc:sldMk cId="476884401" sldId="345"/>
            <ac:spMk id="4" creationId="{FB6B0CC6-64AC-1C6F-54DE-8AB74C0EB7F6}"/>
          </ac:spMkLst>
        </pc:spChg>
        <pc:spChg chg="mod">
          <ac:chgData name="Lianne Balzanti" userId="c0cbd5de-b6d9-4848-9bb0-2de89dde173d" providerId="ADAL" clId="{DFCB3551-31D6-4D02-9C93-FBFF1C5781EF}" dt="2026-01-27T23:03:31.243" v="2132" actId="20577"/>
          <ac:spMkLst>
            <pc:docMk/>
            <pc:sldMk cId="476884401" sldId="345"/>
            <ac:spMk id="8" creationId="{956AE9BD-6238-B868-6305-D20AC4D60FED}"/>
          </ac:spMkLst>
        </pc:spChg>
        <pc:spChg chg="mod">
          <ac:chgData name="Lianne Balzanti" userId="c0cbd5de-b6d9-4848-9bb0-2de89dde173d" providerId="ADAL" clId="{DFCB3551-31D6-4D02-9C93-FBFF1C5781EF}" dt="2026-01-28T16:46:39.962" v="7033" actId="20577"/>
          <ac:spMkLst>
            <pc:docMk/>
            <pc:sldMk cId="476884401" sldId="345"/>
            <ac:spMk id="9" creationId="{22573318-3580-A4BE-4F1D-C760D8DCB865}"/>
          </ac:spMkLst>
        </pc:spChg>
        <pc:spChg chg="mod">
          <ac:chgData name="Lianne Balzanti" userId="c0cbd5de-b6d9-4848-9bb0-2de89dde173d" providerId="ADAL" clId="{DFCB3551-31D6-4D02-9C93-FBFF1C5781EF}" dt="2026-01-28T16:45:09.145" v="6903" actId="6549"/>
          <ac:spMkLst>
            <pc:docMk/>
            <pc:sldMk cId="476884401" sldId="345"/>
            <ac:spMk id="10" creationId="{E363DDEE-1668-B251-9095-4559C76AB74B}"/>
          </ac:spMkLst>
        </pc:spChg>
      </pc:sldChg>
      <pc:sldChg chg="del">
        <pc:chgData name="Lianne Balzanti" userId="c0cbd5de-b6d9-4848-9bb0-2de89dde173d" providerId="ADAL" clId="{DFCB3551-31D6-4D02-9C93-FBFF1C5781EF}" dt="2026-01-28T00:02:04.963" v="5220" actId="2696"/>
        <pc:sldMkLst>
          <pc:docMk/>
          <pc:sldMk cId="2233217964" sldId="346"/>
        </pc:sldMkLst>
      </pc:sldChg>
      <pc:sldChg chg="addSp delSp modSp mod">
        <pc:chgData name="Lianne Balzanti" userId="c0cbd5de-b6d9-4848-9bb0-2de89dde173d" providerId="ADAL" clId="{DFCB3551-31D6-4D02-9C93-FBFF1C5781EF}" dt="2026-01-28T17:03:03.132" v="7661" actId="20577"/>
        <pc:sldMkLst>
          <pc:docMk/>
          <pc:sldMk cId="497662787" sldId="347"/>
        </pc:sldMkLst>
        <pc:spChg chg="mod">
          <ac:chgData name="Lianne Balzanti" userId="c0cbd5de-b6d9-4848-9bb0-2de89dde173d" providerId="ADAL" clId="{DFCB3551-31D6-4D02-9C93-FBFF1C5781EF}" dt="2026-01-27T23:41:36.564" v="4664" actId="20577"/>
          <ac:spMkLst>
            <pc:docMk/>
            <pc:sldMk cId="497662787" sldId="347"/>
            <ac:spMk id="2" creationId="{00000000-0000-0000-0000-000000000000}"/>
          </ac:spMkLst>
        </pc:spChg>
        <pc:spChg chg="mod">
          <ac:chgData name="Lianne Balzanti" userId="c0cbd5de-b6d9-4848-9bb0-2de89dde173d" providerId="ADAL" clId="{DFCB3551-31D6-4D02-9C93-FBFF1C5781EF}" dt="2026-01-28T17:03:03.132" v="7661" actId="20577"/>
          <ac:spMkLst>
            <pc:docMk/>
            <pc:sldMk cId="497662787" sldId="347"/>
            <ac:spMk id="7" creationId="{096B2154-F5F9-8DB5-5AE2-B56ABA8F8E4E}"/>
          </ac:spMkLst>
        </pc:spChg>
        <pc:spChg chg="mod">
          <ac:chgData name="Lianne Balzanti" userId="c0cbd5de-b6d9-4848-9bb0-2de89dde173d" providerId="ADAL" clId="{DFCB3551-31D6-4D02-9C93-FBFF1C5781EF}" dt="2026-01-27T23:40:22.900" v="4655" actId="20577"/>
          <ac:spMkLst>
            <pc:docMk/>
            <pc:sldMk cId="497662787" sldId="347"/>
            <ac:spMk id="8" creationId="{956AE9BD-6238-B868-6305-D20AC4D60FED}"/>
          </ac:spMkLst>
        </pc:spChg>
        <pc:spChg chg="mod">
          <ac:chgData name="Lianne Balzanti" userId="c0cbd5de-b6d9-4848-9bb0-2de89dde173d" providerId="ADAL" clId="{DFCB3551-31D6-4D02-9C93-FBFF1C5781EF}" dt="2026-01-28T17:02:38.755" v="7633" actId="20577"/>
          <ac:spMkLst>
            <pc:docMk/>
            <pc:sldMk cId="497662787" sldId="347"/>
            <ac:spMk id="11" creationId="{35FC42E0-8184-3542-2B10-7FEA59A6899D}"/>
          </ac:spMkLst>
        </pc:spChg>
        <pc:spChg chg="mod">
          <ac:chgData name="Lianne Balzanti" userId="c0cbd5de-b6d9-4848-9bb0-2de89dde173d" providerId="ADAL" clId="{DFCB3551-31D6-4D02-9C93-FBFF1C5781EF}" dt="2026-01-27T23:41:31.612" v="4662" actId="20577"/>
          <ac:spMkLst>
            <pc:docMk/>
            <pc:sldMk cId="497662787" sldId="347"/>
            <ac:spMk id="15" creationId="{FA2F64DB-1FD8-2178-F9FD-D8DE295D50E9}"/>
          </ac:spMkLst>
        </pc:spChg>
        <pc:spChg chg="mod">
          <ac:chgData name="Lianne Balzanti" userId="c0cbd5de-b6d9-4848-9bb0-2de89dde173d" providerId="ADAL" clId="{DFCB3551-31D6-4D02-9C93-FBFF1C5781EF}" dt="2026-01-27T23:39:35.247" v="4575" actId="313"/>
          <ac:spMkLst>
            <pc:docMk/>
            <pc:sldMk cId="497662787" sldId="347"/>
            <ac:spMk id="16" creationId="{F8A95BA5-1377-B2D5-495D-4A0B89E07C47}"/>
          </ac:spMkLst>
        </pc:spChg>
        <pc:spChg chg="mod">
          <ac:chgData name="Lianne Balzanti" userId="c0cbd5de-b6d9-4848-9bb0-2de89dde173d" providerId="ADAL" clId="{DFCB3551-31D6-4D02-9C93-FBFF1C5781EF}" dt="2026-01-27T23:39:38.868" v="4584" actId="20577"/>
          <ac:spMkLst>
            <pc:docMk/>
            <pc:sldMk cId="497662787" sldId="347"/>
            <ac:spMk id="17" creationId="{6A7E9E78-6B84-75AB-19C8-6AE727BA3FA8}"/>
          </ac:spMkLst>
        </pc:spChg>
        <pc:spChg chg="mod">
          <ac:chgData name="Lianne Balzanti" userId="c0cbd5de-b6d9-4848-9bb0-2de89dde173d" providerId="ADAL" clId="{DFCB3551-31D6-4D02-9C93-FBFF1C5781EF}" dt="2026-01-27T23:40:14.942" v="4642" actId="20577"/>
          <ac:spMkLst>
            <pc:docMk/>
            <pc:sldMk cId="497662787" sldId="347"/>
            <ac:spMk id="18" creationId="{8D7E7764-DBAC-2CED-BC12-C3D5DB2987F4}"/>
          </ac:spMkLst>
        </pc:spChg>
        <pc:spChg chg="mod">
          <ac:chgData name="Lianne Balzanti" userId="c0cbd5de-b6d9-4848-9bb0-2de89dde173d" providerId="ADAL" clId="{DFCB3551-31D6-4D02-9C93-FBFF1C5781EF}" dt="2026-01-27T23:41:34.319" v="4663" actId="20577"/>
          <ac:spMkLst>
            <pc:docMk/>
            <pc:sldMk cId="497662787" sldId="347"/>
            <ac:spMk id="21" creationId="{7488CBD0-DFE2-44B5-8CB8-119EB57E56B1}"/>
          </ac:spMkLst>
        </pc:spChg>
        <pc:spChg chg="mod">
          <ac:chgData name="Lianne Balzanti" userId="c0cbd5de-b6d9-4848-9bb0-2de89dde173d" providerId="ADAL" clId="{DFCB3551-31D6-4D02-9C93-FBFF1C5781EF}" dt="2026-01-27T23:41:38.668" v="4665" actId="20577"/>
          <ac:spMkLst>
            <pc:docMk/>
            <pc:sldMk cId="497662787" sldId="347"/>
            <ac:spMk id="27" creationId="{917EAAD9-72E0-9CCE-822C-86A83C24332D}"/>
          </ac:spMkLst>
        </pc:spChg>
        <pc:picChg chg="add mod">
          <ac:chgData name="Lianne Balzanti" userId="c0cbd5de-b6d9-4848-9bb0-2de89dde173d" providerId="ADAL" clId="{DFCB3551-31D6-4D02-9C93-FBFF1C5781EF}" dt="2026-01-27T23:41:14.138" v="4660" actId="962"/>
          <ac:picMkLst>
            <pc:docMk/>
            <pc:sldMk cId="497662787" sldId="347"/>
            <ac:picMk id="4" creationId="{8FE08ED0-06E8-D683-34FE-38896E847F13}"/>
          </ac:picMkLst>
        </pc:picChg>
      </pc:sldChg>
      <pc:sldChg chg="addSp delSp modSp mod">
        <pc:chgData name="Lianne Balzanti" userId="c0cbd5de-b6d9-4848-9bb0-2de89dde173d" providerId="ADAL" clId="{DFCB3551-31D6-4D02-9C93-FBFF1C5781EF}" dt="2026-01-28T17:08:11.209" v="8011" actId="20577"/>
        <pc:sldMkLst>
          <pc:docMk/>
          <pc:sldMk cId="2066029210" sldId="348"/>
        </pc:sldMkLst>
        <pc:spChg chg="mod">
          <ac:chgData name="Lianne Balzanti" userId="c0cbd5de-b6d9-4848-9bb0-2de89dde173d" providerId="ADAL" clId="{DFCB3551-31D6-4D02-9C93-FBFF1C5781EF}" dt="2026-01-28T00:15:20.333" v="6084" actId="20577"/>
          <ac:spMkLst>
            <pc:docMk/>
            <pc:sldMk cId="2066029210" sldId="348"/>
            <ac:spMk id="24" creationId="{1CF92D33-1146-B930-AA82-467565C20173}"/>
          </ac:spMkLst>
        </pc:spChg>
        <pc:spChg chg="mod">
          <ac:chgData name="Lianne Balzanti" userId="c0cbd5de-b6d9-4848-9bb0-2de89dde173d" providerId="ADAL" clId="{DFCB3551-31D6-4D02-9C93-FBFF1C5781EF}" dt="2026-01-28T17:07:27.115" v="8009" actId="6549"/>
          <ac:spMkLst>
            <pc:docMk/>
            <pc:sldMk cId="2066029210" sldId="348"/>
            <ac:spMk id="25" creationId="{8C4903D6-DBB9-600F-7930-DF942D0B2702}"/>
          </ac:spMkLst>
        </pc:spChg>
        <pc:spChg chg="mod">
          <ac:chgData name="Lianne Balzanti" userId="c0cbd5de-b6d9-4848-9bb0-2de89dde173d" providerId="ADAL" clId="{DFCB3551-31D6-4D02-9C93-FBFF1C5781EF}" dt="2026-01-28T00:15:06.331" v="6082" actId="6549"/>
          <ac:spMkLst>
            <pc:docMk/>
            <pc:sldMk cId="2066029210" sldId="348"/>
            <ac:spMk id="26" creationId="{77C8B460-6A82-A2A5-55B3-60BA9DD1DB57}"/>
          </ac:spMkLst>
        </pc:spChg>
        <pc:spChg chg="mod">
          <ac:chgData name="Lianne Balzanti" userId="c0cbd5de-b6d9-4848-9bb0-2de89dde173d" providerId="ADAL" clId="{DFCB3551-31D6-4D02-9C93-FBFF1C5781EF}" dt="2026-01-28T17:07:26.825" v="8008" actId="20577"/>
          <ac:spMkLst>
            <pc:docMk/>
            <pc:sldMk cId="2066029210" sldId="348"/>
            <ac:spMk id="27" creationId="{E873D6F8-FDF0-F9A8-835B-FE76D51F38C9}"/>
          </ac:spMkLst>
        </pc:spChg>
        <pc:spChg chg="mod">
          <ac:chgData name="Lianne Balzanti" userId="c0cbd5de-b6d9-4848-9bb0-2de89dde173d" providerId="ADAL" clId="{DFCB3551-31D6-4D02-9C93-FBFF1C5781EF}" dt="2026-01-28T00:11:26.156" v="5950" actId="6549"/>
          <ac:spMkLst>
            <pc:docMk/>
            <pc:sldMk cId="2066029210" sldId="348"/>
            <ac:spMk id="28" creationId="{E3240B6A-E5AB-5E4B-D236-995538CD0570}"/>
          </ac:spMkLst>
        </pc:spChg>
        <pc:spChg chg="mod">
          <ac:chgData name="Lianne Balzanti" userId="c0cbd5de-b6d9-4848-9bb0-2de89dde173d" providerId="ADAL" clId="{DFCB3551-31D6-4D02-9C93-FBFF1C5781EF}" dt="2026-01-28T17:08:11.209" v="8011" actId="20577"/>
          <ac:spMkLst>
            <pc:docMk/>
            <pc:sldMk cId="2066029210" sldId="348"/>
            <ac:spMk id="29" creationId="{02AAB197-6542-6C16-4E7D-86B3B6183D75}"/>
          </ac:spMkLst>
        </pc:spChg>
        <pc:spChg chg="mod">
          <ac:chgData name="Lianne Balzanti" userId="c0cbd5de-b6d9-4848-9bb0-2de89dde173d" providerId="ADAL" clId="{DFCB3551-31D6-4D02-9C93-FBFF1C5781EF}" dt="2026-01-28T00:10:32.650" v="5930" actId="20577"/>
          <ac:spMkLst>
            <pc:docMk/>
            <pc:sldMk cId="2066029210" sldId="348"/>
            <ac:spMk id="30" creationId="{33F5A3F0-7E17-DF5F-5F6D-637F087437AB}"/>
          </ac:spMkLst>
        </pc:spChg>
      </pc:sldChg>
      <pc:sldChg chg="del">
        <pc:chgData name="Lianne Balzanti" userId="c0cbd5de-b6d9-4848-9bb0-2de89dde173d" providerId="ADAL" clId="{DFCB3551-31D6-4D02-9C93-FBFF1C5781EF}" dt="2026-01-28T00:19:06.660" v="6716" actId="2696"/>
        <pc:sldMkLst>
          <pc:docMk/>
          <pc:sldMk cId="3472426636" sldId="349"/>
        </pc:sldMkLst>
      </pc:sldChg>
      <pc:sldChg chg="del">
        <pc:chgData name="Lianne Balzanti" userId="c0cbd5de-b6d9-4848-9bb0-2de89dde173d" providerId="ADAL" clId="{DFCB3551-31D6-4D02-9C93-FBFF1C5781EF}" dt="2026-01-28T00:19:09.724" v="6717" actId="2696"/>
        <pc:sldMkLst>
          <pc:docMk/>
          <pc:sldMk cId="1835653805" sldId="350"/>
        </pc:sldMkLst>
      </pc:sldChg>
      <pc:sldChg chg="del">
        <pc:chgData name="Lianne Balzanti" userId="c0cbd5de-b6d9-4848-9bb0-2de89dde173d" providerId="ADAL" clId="{DFCB3551-31D6-4D02-9C93-FBFF1C5781EF}" dt="2026-01-28T00:19:14.039" v="6718" actId="2696"/>
        <pc:sldMkLst>
          <pc:docMk/>
          <pc:sldMk cId="3770412879" sldId="351"/>
        </pc:sldMkLst>
      </pc:sldChg>
      <pc:sldChg chg="del">
        <pc:chgData name="Lianne Balzanti" userId="c0cbd5de-b6d9-4848-9bb0-2de89dde173d" providerId="ADAL" clId="{DFCB3551-31D6-4D02-9C93-FBFF1C5781EF}" dt="2026-01-28T00:20:19.127" v="6784" actId="47"/>
        <pc:sldMkLst>
          <pc:docMk/>
          <pc:sldMk cId="3026777721" sldId="352"/>
        </pc:sldMkLst>
      </pc:sldChg>
      <pc:sldChg chg="del">
        <pc:chgData name="Lianne Balzanti" userId="c0cbd5de-b6d9-4848-9bb0-2de89dde173d" providerId="ADAL" clId="{DFCB3551-31D6-4D02-9C93-FBFF1C5781EF}" dt="2026-01-28T00:20:20.548" v="6785" actId="47"/>
        <pc:sldMkLst>
          <pc:docMk/>
          <pc:sldMk cId="724113389" sldId="353"/>
        </pc:sldMkLst>
      </pc:sldChg>
      <pc:sldChg chg="del">
        <pc:chgData name="Lianne Balzanti" userId="c0cbd5de-b6d9-4848-9bb0-2de89dde173d" providerId="ADAL" clId="{DFCB3551-31D6-4D02-9C93-FBFF1C5781EF}" dt="2026-01-28T00:20:22.356" v="6786" actId="47"/>
        <pc:sldMkLst>
          <pc:docMk/>
          <pc:sldMk cId="2891007255" sldId="354"/>
        </pc:sldMkLst>
      </pc:sldChg>
      <pc:sldChg chg="del">
        <pc:chgData name="Lianne Balzanti" userId="c0cbd5de-b6d9-4848-9bb0-2de89dde173d" providerId="ADAL" clId="{DFCB3551-31D6-4D02-9C93-FBFF1C5781EF}" dt="2026-01-28T00:20:24.993" v="6787" actId="47"/>
        <pc:sldMkLst>
          <pc:docMk/>
          <pc:sldMk cId="3518376399" sldId="355"/>
        </pc:sldMkLst>
      </pc:sldChg>
      <pc:sldChg chg="del">
        <pc:chgData name="Lianne Balzanti" userId="c0cbd5de-b6d9-4848-9bb0-2de89dde173d" providerId="ADAL" clId="{DFCB3551-31D6-4D02-9C93-FBFF1C5781EF}" dt="2026-01-27T22:42:29.503" v="461" actId="47"/>
        <pc:sldMkLst>
          <pc:docMk/>
          <pc:sldMk cId="277084373" sldId="356"/>
        </pc:sldMkLst>
      </pc:sldChg>
      <pc:sldChg chg="del">
        <pc:chgData name="Lianne Balzanti" userId="c0cbd5de-b6d9-4848-9bb0-2de89dde173d" providerId="ADAL" clId="{DFCB3551-31D6-4D02-9C93-FBFF1C5781EF}" dt="2026-01-27T22:42:27.558" v="459" actId="47"/>
        <pc:sldMkLst>
          <pc:docMk/>
          <pc:sldMk cId="338845579" sldId="357"/>
        </pc:sldMkLst>
      </pc:sldChg>
      <pc:sldChg chg="del">
        <pc:chgData name="Lianne Balzanti" userId="c0cbd5de-b6d9-4848-9bb0-2de89dde173d" providerId="ADAL" clId="{DFCB3551-31D6-4D02-9C93-FBFF1C5781EF}" dt="2026-01-27T22:42:28.723" v="460" actId="47"/>
        <pc:sldMkLst>
          <pc:docMk/>
          <pc:sldMk cId="1805912178" sldId="358"/>
        </pc:sldMkLst>
      </pc:sldChg>
      <pc:sldChg chg="del">
        <pc:chgData name="Lianne Balzanti" userId="c0cbd5de-b6d9-4848-9bb0-2de89dde173d" providerId="ADAL" clId="{DFCB3551-31D6-4D02-9C93-FBFF1C5781EF}" dt="2026-01-28T00:20:28.079" v="6789" actId="47"/>
        <pc:sldMkLst>
          <pc:docMk/>
          <pc:sldMk cId="2285699676" sldId="359"/>
        </pc:sldMkLst>
      </pc:sldChg>
      <pc:sldChg chg="del">
        <pc:chgData name="Lianne Balzanti" userId="c0cbd5de-b6d9-4848-9bb0-2de89dde173d" providerId="ADAL" clId="{DFCB3551-31D6-4D02-9C93-FBFF1C5781EF}" dt="2026-01-27T22:42:31.931" v="463" actId="47"/>
        <pc:sldMkLst>
          <pc:docMk/>
          <pc:sldMk cId="2628916537" sldId="360"/>
        </pc:sldMkLst>
      </pc:sldChg>
      <pc:sldChg chg="del">
        <pc:chgData name="Lianne Balzanti" userId="c0cbd5de-b6d9-4848-9bb0-2de89dde173d" providerId="ADAL" clId="{DFCB3551-31D6-4D02-9C93-FBFF1C5781EF}" dt="2026-01-27T22:42:36.890" v="465" actId="2696"/>
        <pc:sldMkLst>
          <pc:docMk/>
          <pc:sldMk cId="3262572948" sldId="361"/>
        </pc:sldMkLst>
      </pc:sldChg>
      <pc:sldChg chg="del">
        <pc:chgData name="Lianne Balzanti" userId="c0cbd5de-b6d9-4848-9bb0-2de89dde173d" providerId="ADAL" clId="{DFCB3551-31D6-4D02-9C93-FBFF1C5781EF}" dt="2026-01-27T22:42:39.273" v="466" actId="2696"/>
        <pc:sldMkLst>
          <pc:docMk/>
          <pc:sldMk cId="669522573" sldId="362"/>
        </pc:sldMkLst>
      </pc:sldChg>
      <pc:sldChg chg="del">
        <pc:chgData name="Lianne Balzanti" userId="c0cbd5de-b6d9-4848-9bb0-2de89dde173d" providerId="ADAL" clId="{DFCB3551-31D6-4D02-9C93-FBFF1C5781EF}" dt="2026-01-27T22:42:52.407" v="468" actId="2696"/>
        <pc:sldMkLst>
          <pc:docMk/>
          <pc:sldMk cId="1721306431" sldId="363"/>
        </pc:sldMkLst>
      </pc:sldChg>
      <pc:sldChg chg="del">
        <pc:chgData name="Lianne Balzanti" userId="c0cbd5de-b6d9-4848-9bb0-2de89dde173d" providerId="ADAL" clId="{DFCB3551-31D6-4D02-9C93-FBFF1C5781EF}" dt="2026-01-28T00:20:26.251" v="6788" actId="47"/>
        <pc:sldMkLst>
          <pc:docMk/>
          <pc:sldMk cId="2600719573" sldId="364"/>
        </pc:sldMkLst>
      </pc:sldChg>
      <pc:sldChg chg="del">
        <pc:chgData name="Lianne Balzanti" userId="c0cbd5de-b6d9-4848-9bb0-2de89dde173d" providerId="ADAL" clId="{DFCB3551-31D6-4D02-9C93-FBFF1C5781EF}" dt="2026-01-28T00:20:29.127" v="6790" actId="47"/>
        <pc:sldMkLst>
          <pc:docMk/>
          <pc:sldMk cId="1737788977" sldId="365"/>
        </pc:sldMkLst>
      </pc:sldChg>
      <pc:sldChg chg="del">
        <pc:chgData name="Lianne Balzanti" userId="c0cbd5de-b6d9-4848-9bb0-2de89dde173d" providerId="ADAL" clId="{DFCB3551-31D6-4D02-9C93-FBFF1C5781EF}" dt="2026-01-28T00:20:30.239" v="6791" actId="47"/>
        <pc:sldMkLst>
          <pc:docMk/>
          <pc:sldMk cId="3583220342" sldId="366"/>
        </pc:sldMkLst>
      </pc:sldChg>
      <pc:sldChg chg="del">
        <pc:chgData name="Lianne Balzanti" userId="c0cbd5de-b6d9-4848-9bb0-2de89dde173d" providerId="ADAL" clId="{DFCB3551-31D6-4D02-9C93-FBFF1C5781EF}" dt="2026-01-28T00:20:32.673" v="6793" actId="47"/>
        <pc:sldMkLst>
          <pc:docMk/>
          <pc:sldMk cId="2208712789" sldId="367"/>
        </pc:sldMkLst>
      </pc:sldChg>
      <pc:sldChg chg="del">
        <pc:chgData name="Lianne Balzanti" userId="c0cbd5de-b6d9-4848-9bb0-2de89dde173d" providerId="ADAL" clId="{DFCB3551-31D6-4D02-9C93-FBFF1C5781EF}" dt="2026-01-28T00:20:34.800" v="6795" actId="47"/>
        <pc:sldMkLst>
          <pc:docMk/>
          <pc:sldMk cId="2604221596" sldId="368"/>
        </pc:sldMkLst>
      </pc:sldChg>
      <pc:sldChg chg="del">
        <pc:chgData name="Lianne Balzanti" userId="c0cbd5de-b6d9-4848-9bb0-2de89dde173d" providerId="ADAL" clId="{DFCB3551-31D6-4D02-9C93-FBFF1C5781EF}" dt="2026-01-28T00:20:36.301" v="6796" actId="47"/>
        <pc:sldMkLst>
          <pc:docMk/>
          <pc:sldMk cId="193303241" sldId="369"/>
        </pc:sldMkLst>
      </pc:sldChg>
      <pc:sldChg chg="del">
        <pc:chgData name="Lianne Balzanti" userId="c0cbd5de-b6d9-4848-9bb0-2de89dde173d" providerId="ADAL" clId="{DFCB3551-31D6-4D02-9C93-FBFF1C5781EF}" dt="2026-01-28T00:20:33.672" v="6794" actId="47"/>
        <pc:sldMkLst>
          <pc:docMk/>
          <pc:sldMk cId="2790300025" sldId="371"/>
        </pc:sldMkLst>
      </pc:sldChg>
      <pc:sldChg chg="del">
        <pc:chgData name="Lianne Balzanti" userId="c0cbd5de-b6d9-4848-9bb0-2de89dde173d" providerId="ADAL" clId="{DFCB3551-31D6-4D02-9C93-FBFF1C5781EF}" dt="2026-01-28T00:20:43.311" v="6798" actId="47"/>
        <pc:sldMkLst>
          <pc:docMk/>
          <pc:sldMk cId="2948379407" sldId="373"/>
        </pc:sldMkLst>
      </pc:sldChg>
      <pc:sldChg chg="del">
        <pc:chgData name="Lianne Balzanti" userId="c0cbd5de-b6d9-4848-9bb0-2de89dde173d" providerId="ADAL" clId="{DFCB3551-31D6-4D02-9C93-FBFF1C5781EF}" dt="2026-01-28T00:20:44.730" v="6799" actId="47"/>
        <pc:sldMkLst>
          <pc:docMk/>
          <pc:sldMk cId="2702780589" sldId="374"/>
        </pc:sldMkLst>
      </pc:sldChg>
      <pc:sldChg chg="del">
        <pc:chgData name="Lianne Balzanti" userId="c0cbd5de-b6d9-4848-9bb0-2de89dde173d" providerId="ADAL" clId="{DFCB3551-31D6-4D02-9C93-FBFF1C5781EF}" dt="2026-01-28T00:20:46.277" v="6800" actId="47"/>
        <pc:sldMkLst>
          <pc:docMk/>
          <pc:sldMk cId="47912899" sldId="375"/>
        </pc:sldMkLst>
      </pc:sldChg>
      <pc:sldChg chg="del">
        <pc:chgData name="Lianne Balzanti" userId="c0cbd5de-b6d9-4848-9bb0-2de89dde173d" providerId="ADAL" clId="{DFCB3551-31D6-4D02-9C93-FBFF1C5781EF}" dt="2026-01-28T00:21:00.514" v="6805" actId="47"/>
        <pc:sldMkLst>
          <pc:docMk/>
          <pc:sldMk cId="1920116610" sldId="376"/>
        </pc:sldMkLst>
      </pc:sldChg>
      <pc:sldChg chg="del">
        <pc:chgData name="Lianne Balzanti" userId="c0cbd5de-b6d9-4848-9bb0-2de89dde173d" providerId="ADAL" clId="{DFCB3551-31D6-4D02-9C93-FBFF1C5781EF}" dt="2026-01-28T00:20:59.419" v="6804" actId="47"/>
        <pc:sldMkLst>
          <pc:docMk/>
          <pc:sldMk cId="3257767565" sldId="377"/>
        </pc:sldMkLst>
      </pc:sldChg>
      <pc:sldChg chg="del">
        <pc:chgData name="Lianne Balzanti" userId="c0cbd5de-b6d9-4848-9bb0-2de89dde173d" providerId="ADAL" clId="{DFCB3551-31D6-4D02-9C93-FBFF1C5781EF}" dt="2026-01-28T00:19:27.120" v="6723" actId="47"/>
        <pc:sldMkLst>
          <pc:docMk/>
          <pc:sldMk cId="3807388612" sldId="391"/>
        </pc:sldMkLst>
      </pc:sldChg>
      <pc:sldChg chg="del">
        <pc:chgData name="Lianne Balzanti" userId="c0cbd5de-b6d9-4848-9bb0-2de89dde173d" providerId="ADAL" clId="{DFCB3551-31D6-4D02-9C93-FBFF1C5781EF}" dt="2026-01-28T00:19:30.315" v="6725" actId="47"/>
        <pc:sldMkLst>
          <pc:docMk/>
          <pc:sldMk cId="2304948374" sldId="392"/>
        </pc:sldMkLst>
      </pc:sldChg>
      <pc:sldChg chg="del">
        <pc:chgData name="Lianne Balzanti" userId="c0cbd5de-b6d9-4848-9bb0-2de89dde173d" providerId="ADAL" clId="{DFCB3551-31D6-4D02-9C93-FBFF1C5781EF}" dt="2026-01-28T00:19:27.891" v="6724" actId="47"/>
        <pc:sldMkLst>
          <pc:docMk/>
          <pc:sldMk cId="706769741" sldId="395"/>
        </pc:sldMkLst>
      </pc:sldChg>
      <pc:sldChg chg="del">
        <pc:chgData name="Lianne Balzanti" userId="c0cbd5de-b6d9-4848-9bb0-2de89dde173d" providerId="ADAL" clId="{DFCB3551-31D6-4D02-9C93-FBFF1C5781EF}" dt="2026-01-27T22:42:30.546" v="462" actId="47"/>
        <pc:sldMkLst>
          <pc:docMk/>
          <pc:sldMk cId="855373344" sldId="396"/>
        </pc:sldMkLst>
      </pc:sldChg>
      <pc:sldChg chg="modSp mod">
        <pc:chgData name="Lianne Balzanti" userId="c0cbd5de-b6d9-4848-9bb0-2de89dde173d" providerId="ADAL" clId="{DFCB3551-31D6-4D02-9C93-FBFF1C5781EF}" dt="2026-01-29T23:13:50.382" v="9801" actId="20577"/>
        <pc:sldMkLst>
          <pc:docMk/>
          <pc:sldMk cId="1716967923" sldId="397"/>
        </pc:sldMkLst>
        <pc:spChg chg="mod">
          <ac:chgData name="Lianne Balzanti" userId="c0cbd5de-b6d9-4848-9bb0-2de89dde173d" providerId="ADAL" clId="{DFCB3551-31D6-4D02-9C93-FBFF1C5781EF}" dt="2026-01-29T23:13:50.382" v="9801" actId="20577"/>
          <ac:spMkLst>
            <pc:docMk/>
            <pc:sldMk cId="1716967923" sldId="397"/>
            <ac:spMk id="8" creationId="{137DA939-1C9D-4AB3-8B4B-380B49189C17}"/>
          </ac:spMkLst>
        </pc:spChg>
        <pc:spChg chg="mod">
          <ac:chgData name="Lianne Balzanti" userId="c0cbd5de-b6d9-4848-9bb0-2de89dde173d" providerId="ADAL" clId="{DFCB3551-31D6-4D02-9C93-FBFF1C5781EF}" dt="2026-01-28T16:44:16.079" v="6880" actId="20577"/>
          <ac:spMkLst>
            <pc:docMk/>
            <pc:sldMk cId="1716967923" sldId="397"/>
            <ac:spMk id="9" creationId="{7075A421-7063-F2EE-5F41-31E5ED786267}"/>
          </ac:spMkLst>
        </pc:spChg>
      </pc:sldChg>
      <pc:sldChg chg="del">
        <pc:chgData name="Lianne Balzanti" userId="c0cbd5de-b6d9-4848-9bb0-2de89dde173d" providerId="ADAL" clId="{DFCB3551-31D6-4D02-9C93-FBFF1C5781EF}" dt="2026-01-27T22:28:23.082" v="453" actId="2696"/>
        <pc:sldMkLst>
          <pc:docMk/>
          <pc:sldMk cId="3141843359" sldId="398"/>
        </pc:sldMkLst>
      </pc:sldChg>
      <pc:sldChg chg="del">
        <pc:chgData name="Lianne Balzanti" userId="c0cbd5de-b6d9-4848-9bb0-2de89dde173d" providerId="ADAL" clId="{DFCB3551-31D6-4D02-9C93-FBFF1C5781EF}" dt="2026-01-27T22:29:56.406" v="454" actId="2696"/>
        <pc:sldMkLst>
          <pc:docMk/>
          <pc:sldMk cId="2447551244" sldId="399"/>
        </pc:sldMkLst>
      </pc:sldChg>
      <pc:sldChg chg="delSp modSp mod ord">
        <pc:chgData name="Lianne Balzanti" userId="c0cbd5de-b6d9-4848-9bb0-2de89dde173d" providerId="ADAL" clId="{DFCB3551-31D6-4D02-9C93-FBFF1C5781EF}" dt="2026-02-04T20:09:22.029" v="10327" actId="313"/>
        <pc:sldMkLst>
          <pc:docMk/>
          <pc:sldMk cId="2467330134" sldId="401"/>
        </pc:sldMkLst>
        <pc:spChg chg="mod">
          <ac:chgData name="Lianne Balzanti" userId="c0cbd5de-b6d9-4848-9bb0-2de89dde173d" providerId="ADAL" clId="{DFCB3551-31D6-4D02-9C93-FBFF1C5781EF}" dt="2026-01-27T23:36:45.697" v="4301" actId="313"/>
          <ac:spMkLst>
            <pc:docMk/>
            <pc:sldMk cId="2467330134" sldId="401"/>
            <ac:spMk id="30" creationId="{00000000-0000-0000-0000-000000000000}"/>
          </ac:spMkLst>
        </pc:spChg>
        <pc:spChg chg="mod">
          <ac:chgData name="Lianne Balzanti" userId="c0cbd5de-b6d9-4848-9bb0-2de89dde173d" providerId="ADAL" clId="{DFCB3551-31D6-4D02-9C93-FBFF1C5781EF}" dt="2026-01-27T23:21:50.812" v="3761" actId="20577"/>
          <ac:spMkLst>
            <pc:docMk/>
            <pc:sldMk cId="2467330134" sldId="401"/>
            <ac:spMk id="32" creationId="{00000000-0000-0000-0000-000000000000}"/>
          </ac:spMkLst>
        </pc:spChg>
        <pc:spChg chg="mod">
          <ac:chgData name="Lianne Balzanti" userId="c0cbd5de-b6d9-4848-9bb0-2de89dde173d" providerId="ADAL" clId="{DFCB3551-31D6-4D02-9C93-FBFF1C5781EF}" dt="2026-01-28T17:01:35.562" v="7591" actId="6549"/>
          <ac:spMkLst>
            <pc:docMk/>
            <pc:sldMk cId="2467330134" sldId="401"/>
            <ac:spMk id="41" creationId="{00000000-0000-0000-0000-000000000000}"/>
          </ac:spMkLst>
        </pc:spChg>
        <pc:spChg chg="mod">
          <ac:chgData name="Lianne Balzanti" userId="c0cbd5de-b6d9-4848-9bb0-2de89dde173d" providerId="ADAL" clId="{DFCB3551-31D6-4D02-9C93-FBFF1C5781EF}" dt="2026-02-04T20:09:14.208" v="10325" actId="20577"/>
          <ac:spMkLst>
            <pc:docMk/>
            <pc:sldMk cId="2467330134" sldId="401"/>
            <ac:spMk id="42" creationId="{00000000-0000-0000-0000-000000000000}"/>
          </ac:spMkLst>
        </pc:spChg>
        <pc:spChg chg="mod">
          <ac:chgData name="Lianne Balzanti" userId="c0cbd5de-b6d9-4848-9bb0-2de89dde173d" providerId="ADAL" clId="{DFCB3551-31D6-4D02-9C93-FBFF1C5781EF}" dt="2026-01-27T23:36:23.283" v="4296" actId="14100"/>
          <ac:spMkLst>
            <pc:docMk/>
            <pc:sldMk cId="2467330134" sldId="401"/>
            <ac:spMk id="43" creationId="{00000000-0000-0000-0000-000000000000}"/>
          </ac:spMkLst>
        </pc:spChg>
        <pc:spChg chg="mod">
          <ac:chgData name="Lianne Balzanti" userId="c0cbd5de-b6d9-4848-9bb0-2de89dde173d" providerId="ADAL" clId="{DFCB3551-31D6-4D02-9C93-FBFF1C5781EF}" dt="2026-02-04T20:09:17.915" v="10326" actId="313"/>
          <ac:spMkLst>
            <pc:docMk/>
            <pc:sldMk cId="2467330134" sldId="401"/>
            <ac:spMk id="44" creationId="{00000000-0000-0000-0000-000000000000}"/>
          </ac:spMkLst>
        </pc:spChg>
        <pc:spChg chg="mod">
          <ac:chgData name="Lianne Balzanti" userId="c0cbd5de-b6d9-4848-9bb0-2de89dde173d" providerId="ADAL" clId="{DFCB3551-31D6-4D02-9C93-FBFF1C5781EF}" dt="2026-02-04T20:09:22.029" v="10327" actId="313"/>
          <ac:spMkLst>
            <pc:docMk/>
            <pc:sldMk cId="2467330134" sldId="401"/>
            <ac:spMk id="45" creationId="{00000000-0000-0000-0000-000000000000}"/>
          </ac:spMkLst>
        </pc:spChg>
        <pc:spChg chg="mod">
          <ac:chgData name="Lianne Balzanti" userId="c0cbd5de-b6d9-4848-9bb0-2de89dde173d" providerId="ADAL" clId="{DFCB3551-31D6-4D02-9C93-FBFF1C5781EF}" dt="2026-01-28T17:01:56.478" v="7596" actId="20577"/>
          <ac:spMkLst>
            <pc:docMk/>
            <pc:sldMk cId="2467330134" sldId="401"/>
            <ac:spMk id="46" creationId="{00000000-0000-0000-0000-000000000000}"/>
          </ac:spMkLst>
        </pc:spChg>
        <pc:spChg chg="mod">
          <ac:chgData name="Lianne Balzanti" userId="c0cbd5de-b6d9-4848-9bb0-2de89dde173d" providerId="ADAL" clId="{DFCB3551-31D6-4D02-9C93-FBFF1C5781EF}" dt="2026-01-27T23:28:56.912" v="4157" actId="1076"/>
          <ac:spMkLst>
            <pc:docMk/>
            <pc:sldMk cId="2467330134" sldId="401"/>
            <ac:spMk id="47" creationId="{00000000-0000-0000-0000-000000000000}"/>
          </ac:spMkLst>
        </pc:spChg>
        <pc:spChg chg="mod">
          <ac:chgData name="Lianne Balzanti" userId="c0cbd5de-b6d9-4848-9bb0-2de89dde173d" providerId="ADAL" clId="{DFCB3551-31D6-4D02-9C93-FBFF1C5781EF}" dt="2026-01-27T23:36:12.146" v="4292" actId="14100"/>
          <ac:spMkLst>
            <pc:docMk/>
            <pc:sldMk cId="2467330134" sldId="401"/>
            <ac:spMk id="48" creationId="{00000000-0000-0000-0000-000000000000}"/>
          </ac:spMkLst>
        </pc:spChg>
      </pc:sldChg>
      <pc:sldChg chg="del">
        <pc:chgData name="Lianne Balzanti" userId="c0cbd5de-b6d9-4848-9bb0-2de89dde173d" providerId="ADAL" clId="{DFCB3551-31D6-4D02-9C93-FBFF1C5781EF}" dt="2026-01-27T22:42:32.737" v="464" actId="47"/>
        <pc:sldMkLst>
          <pc:docMk/>
          <pc:sldMk cId="1078368143" sldId="403"/>
        </pc:sldMkLst>
      </pc:sldChg>
      <pc:sldChg chg="del">
        <pc:chgData name="Lianne Balzanti" userId="c0cbd5de-b6d9-4848-9bb0-2de89dde173d" providerId="ADAL" clId="{DFCB3551-31D6-4D02-9C93-FBFF1C5781EF}" dt="2026-01-27T22:42:42.692" v="467" actId="2696"/>
        <pc:sldMkLst>
          <pc:docMk/>
          <pc:sldMk cId="1991179756" sldId="404"/>
        </pc:sldMkLst>
      </pc:sldChg>
      <pc:sldChg chg="del">
        <pc:chgData name="Lianne Balzanti" userId="c0cbd5de-b6d9-4848-9bb0-2de89dde173d" providerId="ADAL" clId="{DFCB3551-31D6-4D02-9C93-FBFF1C5781EF}" dt="2026-01-28T00:20:31.471" v="6792" actId="47"/>
        <pc:sldMkLst>
          <pc:docMk/>
          <pc:sldMk cId="1633355402" sldId="405"/>
        </pc:sldMkLst>
      </pc:sldChg>
      <pc:sldChg chg="del">
        <pc:chgData name="Lianne Balzanti" userId="c0cbd5de-b6d9-4848-9bb0-2de89dde173d" providerId="ADAL" clId="{DFCB3551-31D6-4D02-9C93-FBFF1C5781EF}" dt="2026-01-28T00:20:39.699" v="6797" actId="47"/>
        <pc:sldMkLst>
          <pc:docMk/>
          <pc:sldMk cId="1518245564" sldId="406"/>
        </pc:sldMkLst>
      </pc:sldChg>
      <pc:sldChg chg="del">
        <pc:chgData name="Lianne Balzanti" userId="c0cbd5de-b6d9-4848-9bb0-2de89dde173d" providerId="ADAL" clId="{DFCB3551-31D6-4D02-9C93-FBFF1C5781EF}" dt="2026-01-28T00:20:50.402" v="6801" actId="47"/>
        <pc:sldMkLst>
          <pc:docMk/>
          <pc:sldMk cId="1756346115" sldId="408"/>
        </pc:sldMkLst>
      </pc:sldChg>
      <pc:sldChg chg="modSp mod">
        <pc:chgData name="Lianne Balzanti" userId="c0cbd5de-b6d9-4848-9bb0-2de89dde173d" providerId="ADAL" clId="{DFCB3551-31D6-4D02-9C93-FBFF1C5781EF}" dt="2026-01-29T23:34:31.388" v="10302" actId="20577"/>
        <pc:sldMkLst>
          <pc:docMk/>
          <pc:sldMk cId="349145372" sldId="409"/>
        </pc:sldMkLst>
        <pc:spChg chg="mod">
          <ac:chgData name="Lianne Balzanti" userId="c0cbd5de-b6d9-4848-9bb0-2de89dde173d" providerId="ADAL" clId="{DFCB3551-31D6-4D02-9C93-FBFF1C5781EF}" dt="2026-01-29T23:34:31.388" v="10302" actId="20577"/>
          <ac:spMkLst>
            <pc:docMk/>
            <pc:sldMk cId="349145372" sldId="409"/>
            <ac:spMk id="5" creationId="{00000000-0000-0000-0000-000000000000}"/>
          </ac:spMkLst>
        </pc:spChg>
        <pc:spChg chg="mod">
          <ac:chgData name="Lianne Balzanti" userId="c0cbd5de-b6d9-4848-9bb0-2de89dde173d" providerId="ADAL" clId="{DFCB3551-31D6-4D02-9C93-FBFF1C5781EF}" dt="2026-01-28T00:21:42.145" v="6863" actId="313"/>
          <ac:spMkLst>
            <pc:docMk/>
            <pc:sldMk cId="349145372" sldId="409"/>
            <ac:spMk id="8" creationId="{00000000-0000-0000-0000-000000000000}"/>
          </ac:spMkLst>
        </pc:spChg>
      </pc:sldChg>
      <pc:sldChg chg="del">
        <pc:chgData name="Lianne Balzanti" userId="c0cbd5de-b6d9-4848-9bb0-2de89dde173d" providerId="ADAL" clId="{DFCB3551-31D6-4D02-9C93-FBFF1C5781EF}" dt="2026-01-28T00:20:54.164" v="6802" actId="47"/>
        <pc:sldMkLst>
          <pc:docMk/>
          <pc:sldMk cId="2791495799" sldId="410"/>
        </pc:sldMkLst>
      </pc:sldChg>
      <pc:sldChg chg="del">
        <pc:chgData name="Lianne Balzanti" userId="c0cbd5de-b6d9-4848-9bb0-2de89dde173d" providerId="ADAL" clId="{DFCB3551-31D6-4D02-9C93-FBFF1C5781EF}" dt="2026-01-28T00:20:55.750" v="6803" actId="47"/>
        <pc:sldMkLst>
          <pc:docMk/>
          <pc:sldMk cId="2284069564" sldId="411"/>
        </pc:sldMkLst>
      </pc:sldChg>
      <pc:sldChg chg="del">
        <pc:chgData name="Lianne Balzanti" userId="c0cbd5de-b6d9-4848-9bb0-2de89dde173d" providerId="ADAL" clId="{DFCB3551-31D6-4D02-9C93-FBFF1C5781EF}" dt="2026-01-28T00:21:02.115" v="6806" actId="47"/>
        <pc:sldMkLst>
          <pc:docMk/>
          <pc:sldMk cId="3461000261" sldId="412"/>
        </pc:sldMkLst>
      </pc:sldChg>
      <pc:sldChg chg="del">
        <pc:chgData name="Lianne Balzanti" userId="c0cbd5de-b6d9-4848-9bb0-2de89dde173d" providerId="ADAL" clId="{DFCB3551-31D6-4D02-9C93-FBFF1C5781EF}" dt="2026-01-28T00:21:05.475" v="6807" actId="47"/>
        <pc:sldMkLst>
          <pc:docMk/>
          <pc:sldMk cId="1850643702" sldId="413"/>
        </pc:sldMkLst>
      </pc:sldChg>
      <pc:sldChg chg="modSp mod">
        <pc:chgData name="Lianne Balzanti" userId="c0cbd5de-b6d9-4848-9bb0-2de89dde173d" providerId="ADAL" clId="{DFCB3551-31D6-4D02-9C93-FBFF1C5781EF}" dt="2026-02-04T20:09:30.010" v="10328" actId="6549"/>
        <pc:sldMkLst>
          <pc:docMk/>
          <pc:sldMk cId="3711087384" sldId="414"/>
        </pc:sldMkLst>
        <pc:spChg chg="mod">
          <ac:chgData name="Lianne Balzanti" userId="c0cbd5de-b6d9-4848-9bb0-2de89dde173d" providerId="ADAL" clId="{DFCB3551-31D6-4D02-9C93-FBFF1C5781EF}" dt="2026-01-29T23:14:12.046" v="9823" actId="20577"/>
          <ac:spMkLst>
            <pc:docMk/>
            <pc:sldMk cId="3711087384" sldId="414"/>
            <ac:spMk id="20" creationId="{70DC9410-422B-9E37-67B5-239FD8840B54}"/>
          </ac:spMkLst>
        </pc:spChg>
        <pc:spChg chg="mod">
          <ac:chgData name="Lianne Balzanti" userId="c0cbd5de-b6d9-4848-9bb0-2de89dde173d" providerId="ADAL" clId="{DFCB3551-31D6-4D02-9C93-FBFF1C5781EF}" dt="2026-01-29T23:14:04.780" v="9802" actId="20577"/>
          <ac:spMkLst>
            <pc:docMk/>
            <pc:sldMk cId="3711087384" sldId="414"/>
            <ac:spMk id="27" creationId="{7A14CD7F-0DC9-E3A3-7808-277D9674DE94}"/>
          </ac:spMkLst>
        </pc:spChg>
        <pc:spChg chg="mod">
          <ac:chgData name="Lianne Balzanti" userId="c0cbd5de-b6d9-4848-9bb0-2de89dde173d" providerId="ADAL" clId="{DFCB3551-31D6-4D02-9C93-FBFF1C5781EF}" dt="2026-01-29T23:15:53.419" v="9884" actId="20577"/>
          <ac:spMkLst>
            <pc:docMk/>
            <pc:sldMk cId="3711087384" sldId="414"/>
            <ac:spMk id="28" creationId="{D2A91ABC-F057-245D-C43E-A8347B32EC91}"/>
          </ac:spMkLst>
        </pc:spChg>
        <pc:spChg chg="mod">
          <ac:chgData name="Lianne Balzanti" userId="c0cbd5de-b6d9-4848-9bb0-2de89dde173d" providerId="ADAL" clId="{DFCB3551-31D6-4D02-9C93-FBFF1C5781EF}" dt="2026-01-29T23:15:55.291" v="9885" actId="20577"/>
          <ac:spMkLst>
            <pc:docMk/>
            <pc:sldMk cId="3711087384" sldId="414"/>
            <ac:spMk id="29" creationId="{C8B6F0CF-0BE7-5B3F-D17A-A67FF81E1CED}"/>
          </ac:spMkLst>
        </pc:spChg>
        <pc:spChg chg="mod">
          <ac:chgData name="Lianne Balzanti" userId="c0cbd5de-b6d9-4848-9bb0-2de89dde173d" providerId="ADAL" clId="{DFCB3551-31D6-4D02-9C93-FBFF1C5781EF}" dt="2026-01-29T23:18:01.467" v="9909" actId="20577"/>
          <ac:spMkLst>
            <pc:docMk/>
            <pc:sldMk cId="3711087384" sldId="414"/>
            <ac:spMk id="30" creationId="{11B1A410-6568-E813-529E-A18A8D90CB0F}"/>
          </ac:spMkLst>
        </pc:spChg>
        <pc:spChg chg="mod">
          <ac:chgData name="Lianne Balzanti" userId="c0cbd5de-b6d9-4848-9bb0-2de89dde173d" providerId="ADAL" clId="{DFCB3551-31D6-4D02-9C93-FBFF1C5781EF}" dt="2026-01-29T23:18:16.530" v="9932" actId="20577"/>
          <ac:spMkLst>
            <pc:docMk/>
            <pc:sldMk cId="3711087384" sldId="414"/>
            <ac:spMk id="39" creationId="{AD2C1DF5-9F97-0202-4516-19016CB7472E}"/>
          </ac:spMkLst>
        </pc:spChg>
        <pc:spChg chg="mod">
          <ac:chgData name="Lianne Balzanti" userId="c0cbd5de-b6d9-4848-9bb0-2de89dde173d" providerId="ADAL" clId="{DFCB3551-31D6-4D02-9C93-FBFF1C5781EF}" dt="2026-01-29T23:18:41.650" v="9939" actId="20577"/>
          <ac:spMkLst>
            <pc:docMk/>
            <pc:sldMk cId="3711087384" sldId="414"/>
            <ac:spMk id="40" creationId="{51707E83-837D-4F97-AB85-D7751F090A55}"/>
          </ac:spMkLst>
        </pc:spChg>
        <pc:spChg chg="mod">
          <ac:chgData name="Lianne Balzanti" userId="c0cbd5de-b6d9-4848-9bb0-2de89dde173d" providerId="ADAL" clId="{DFCB3551-31D6-4D02-9C93-FBFF1C5781EF}" dt="2026-01-29T23:19:27.923" v="10019" actId="20577"/>
          <ac:spMkLst>
            <pc:docMk/>
            <pc:sldMk cId="3711087384" sldId="414"/>
            <ac:spMk id="41" creationId="{0A9AB4E2-DD65-D2DA-9DC8-AEC4967AEDB6}"/>
          </ac:spMkLst>
        </pc:spChg>
        <pc:spChg chg="mod">
          <ac:chgData name="Lianne Balzanti" userId="c0cbd5de-b6d9-4848-9bb0-2de89dde173d" providerId="ADAL" clId="{DFCB3551-31D6-4D02-9C93-FBFF1C5781EF}" dt="2026-01-29T23:19:29.658" v="10020" actId="20577"/>
          <ac:spMkLst>
            <pc:docMk/>
            <pc:sldMk cId="3711087384" sldId="414"/>
            <ac:spMk id="42" creationId="{BE828785-1298-9994-B62A-AC99884047C3}"/>
          </ac:spMkLst>
        </pc:spChg>
        <pc:spChg chg="mod">
          <ac:chgData name="Lianne Balzanti" userId="c0cbd5de-b6d9-4848-9bb0-2de89dde173d" providerId="ADAL" clId="{DFCB3551-31D6-4D02-9C93-FBFF1C5781EF}" dt="2026-01-29T23:14:28.500" v="9843" actId="20577"/>
          <ac:spMkLst>
            <pc:docMk/>
            <pc:sldMk cId="3711087384" sldId="414"/>
            <ac:spMk id="43" creationId="{C621D95F-6ACC-672A-4B14-48AA527D6B0A}"/>
          </ac:spMkLst>
        </pc:spChg>
        <pc:spChg chg="mod">
          <ac:chgData name="Lianne Balzanti" userId="c0cbd5de-b6d9-4848-9bb0-2de89dde173d" providerId="ADAL" clId="{DFCB3551-31D6-4D02-9C93-FBFF1C5781EF}" dt="2026-01-29T23:15:04.507" v="9865" actId="313"/>
          <ac:spMkLst>
            <pc:docMk/>
            <pc:sldMk cId="3711087384" sldId="414"/>
            <ac:spMk id="44" creationId="{B519D3FC-CFCE-3019-0CFC-3DA6943F9D10}"/>
          </ac:spMkLst>
        </pc:spChg>
        <pc:spChg chg="mod">
          <ac:chgData name="Lianne Balzanti" userId="c0cbd5de-b6d9-4848-9bb0-2de89dde173d" providerId="ADAL" clId="{DFCB3551-31D6-4D02-9C93-FBFF1C5781EF}" dt="2026-01-29T23:18:18.565" v="9933" actId="313"/>
          <ac:spMkLst>
            <pc:docMk/>
            <pc:sldMk cId="3711087384" sldId="414"/>
            <ac:spMk id="45" creationId="{73FB9FC4-B51C-C00E-AF82-24ACC761B76F}"/>
          </ac:spMkLst>
        </pc:spChg>
        <pc:spChg chg="mod">
          <ac:chgData name="Lianne Balzanti" userId="c0cbd5de-b6d9-4848-9bb0-2de89dde173d" providerId="ADAL" clId="{DFCB3551-31D6-4D02-9C93-FBFF1C5781EF}" dt="2026-01-29T23:19:25.864" v="10018" actId="6549"/>
          <ac:spMkLst>
            <pc:docMk/>
            <pc:sldMk cId="3711087384" sldId="414"/>
            <ac:spMk id="46" creationId="{4A710C5E-DF4D-E2BD-0898-2BFCE57A9F9D}"/>
          </ac:spMkLst>
        </pc:spChg>
        <pc:spChg chg="mod">
          <ac:chgData name="Lianne Balzanti" userId="c0cbd5de-b6d9-4848-9bb0-2de89dde173d" providerId="ADAL" clId="{DFCB3551-31D6-4D02-9C93-FBFF1C5781EF}" dt="2026-01-29T23:19:23.010" v="10016" actId="6549"/>
          <ac:spMkLst>
            <pc:docMk/>
            <pc:sldMk cId="3711087384" sldId="414"/>
            <ac:spMk id="47" creationId="{A059F0B4-3C04-E674-B665-9F0FF2F79677}"/>
          </ac:spMkLst>
        </pc:spChg>
        <pc:spChg chg="mod">
          <ac:chgData name="Lianne Balzanti" userId="c0cbd5de-b6d9-4848-9bb0-2de89dde173d" providerId="ADAL" clId="{DFCB3551-31D6-4D02-9C93-FBFF1C5781EF}" dt="2026-02-04T20:09:30.010" v="10328" actId="6549"/>
          <ac:spMkLst>
            <pc:docMk/>
            <pc:sldMk cId="3711087384" sldId="414"/>
            <ac:spMk id="48" creationId="{F476D54B-6E6A-2382-4A67-C71A8059655D}"/>
          </ac:spMkLst>
        </pc:spChg>
        <pc:spChg chg="mod">
          <ac:chgData name="Lianne Balzanti" userId="c0cbd5de-b6d9-4848-9bb0-2de89dde173d" providerId="ADAL" clId="{DFCB3551-31D6-4D02-9C93-FBFF1C5781EF}" dt="2026-01-29T23:19:16.339" v="10004" actId="6549"/>
          <ac:spMkLst>
            <pc:docMk/>
            <pc:sldMk cId="3711087384" sldId="414"/>
            <ac:spMk id="49" creationId="{691B30E9-D139-8E64-DA8F-E7CB31523AE1}"/>
          </ac:spMkLst>
        </pc:spChg>
      </pc:sldChg>
      <pc:sldChg chg="addSp delSp modSp new mod">
        <pc:chgData name="Lianne Balzanti" userId="c0cbd5de-b6d9-4848-9bb0-2de89dde173d" providerId="ADAL" clId="{DFCB3551-31D6-4D02-9C93-FBFF1C5781EF}" dt="2026-01-28T16:44:23.801" v="6882" actId="20577"/>
        <pc:sldMkLst>
          <pc:docMk/>
          <pc:sldMk cId="303975371" sldId="415"/>
        </pc:sldMkLst>
        <pc:spChg chg="mod">
          <ac:chgData name="Lianne Balzanti" userId="c0cbd5de-b6d9-4848-9bb0-2de89dde173d" providerId="ADAL" clId="{DFCB3551-31D6-4D02-9C93-FBFF1C5781EF}" dt="2026-01-28T16:44:23.801" v="6882" actId="20577"/>
          <ac:spMkLst>
            <pc:docMk/>
            <pc:sldMk cId="303975371" sldId="415"/>
            <ac:spMk id="3" creationId="{9FDB7B9C-5D45-27C0-3280-C3915B8EF16F}"/>
          </ac:spMkLst>
        </pc:spChg>
        <pc:spChg chg="mod">
          <ac:chgData name="Lianne Balzanti" userId="c0cbd5de-b6d9-4848-9bb0-2de89dde173d" providerId="ADAL" clId="{DFCB3551-31D6-4D02-9C93-FBFF1C5781EF}" dt="2026-01-27T22:25:29.839" v="450" actId="6549"/>
          <ac:spMkLst>
            <pc:docMk/>
            <pc:sldMk cId="303975371" sldId="415"/>
            <ac:spMk id="4" creationId="{6F74EEDC-9955-7DCA-BF17-18D82C0DCE5E}"/>
          </ac:spMkLst>
        </pc:spChg>
        <pc:picChg chg="add mod">
          <ac:chgData name="Lianne Balzanti" userId="c0cbd5de-b6d9-4848-9bb0-2de89dde173d" providerId="ADAL" clId="{DFCB3551-31D6-4D02-9C93-FBFF1C5781EF}" dt="2026-01-27T22:17:32.783" v="257" actId="962"/>
          <ac:picMkLst>
            <pc:docMk/>
            <pc:sldMk cId="303975371" sldId="415"/>
            <ac:picMk id="9" creationId="{63C3F556-0373-48B4-0B86-6959D3F36153}"/>
          </ac:picMkLst>
        </pc:picChg>
      </pc:sldChg>
      <pc:sldChg chg="add del">
        <pc:chgData name="Lianne Balzanti" userId="c0cbd5de-b6d9-4848-9bb0-2de89dde173d" providerId="ADAL" clId="{DFCB3551-31D6-4D02-9C93-FBFF1C5781EF}" dt="2026-01-27T22:15:57.318" v="251" actId="2696"/>
        <pc:sldMkLst>
          <pc:docMk/>
          <pc:sldMk cId="1809236907" sldId="415"/>
        </pc:sldMkLst>
      </pc:sldChg>
      <pc:sldChg chg="addSp delSp modSp add mod ord">
        <pc:chgData name="Lianne Balzanti" userId="c0cbd5de-b6d9-4848-9bb0-2de89dde173d" providerId="ADAL" clId="{DFCB3551-31D6-4D02-9C93-FBFF1C5781EF}" dt="2026-01-29T23:32:49.211" v="10271" actId="478"/>
        <pc:sldMkLst>
          <pc:docMk/>
          <pc:sldMk cId="1295789817" sldId="416"/>
        </pc:sldMkLst>
        <pc:spChg chg="mod">
          <ac:chgData name="Lianne Balzanti" userId="c0cbd5de-b6d9-4848-9bb0-2de89dde173d" providerId="ADAL" clId="{DFCB3551-31D6-4D02-9C93-FBFF1C5781EF}" dt="2026-01-27T23:09:30.373" v="2659" actId="20577"/>
          <ac:spMkLst>
            <pc:docMk/>
            <pc:sldMk cId="1295789817" sldId="416"/>
            <ac:spMk id="2" creationId="{2A9E6EB0-5DFD-9C3C-1273-1DFFBE5F04F4}"/>
          </ac:spMkLst>
        </pc:spChg>
        <pc:spChg chg="mod">
          <ac:chgData name="Lianne Balzanti" userId="c0cbd5de-b6d9-4848-9bb0-2de89dde173d" providerId="ADAL" clId="{DFCB3551-31D6-4D02-9C93-FBFF1C5781EF}" dt="2026-01-28T16:56:57.645" v="7417" actId="20577"/>
          <ac:spMkLst>
            <pc:docMk/>
            <pc:sldMk cId="1295789817" sldId="416"/>
            <ac:spMk id="3" creationId="{466D7E69-3FD6-60CA-E848-89AE2C8BAB8C}"/>
          </ac:spMkLst>
        </pc:spChg>
        <pc:spChg chg="mod">
          <ac:chgData name="Lianne Balzanti" userId="c0cbd5de-b6d9-4848-9bb0-2de89dde173d" providerId="ADAL" clId="{DFCB3551-31D6-4D02-9C93-FBFF1C5781EF}" dt="2026-01-28T16:57:45.741" v="7425" actId="6549"/>
          <ac:spMkLst>
            <pc:docMk/>
            <pc:sldMk cId="1295789817" sldId="416"/>
            <ac:spMk id="4" creationId="{FA512679-83D3-7AB8-15BF-D436032156E7}"/>
          </ac:spMkLst>
        </pc:spChg>
        <pc:spChg chg="mod">
          <ac:chgData name="Lianne Balzanti" userId="c0cbd5de-b6d9-4848-9bb0-2de89dde173d" providerId="ADAL" clId="{DFCB3551-31D6-4D02-9C93-FBFF1C5781EF}" dt="2026-01-27T23:04:18.123" v="2180" actId="20577"/>
          <ac:spMkLst>
            <pc:docMk/>
            <pc:sldMk cId="1295789817" sldId="416"/>
            <ac:spMk id="8" creationId="{7C470D4E-1CF0-4AB1-30B7-830973C9ABE4}"/>
          </ac:spMkLst>
        </pc:spChg>
        <pc:spChg chg="mod">
          <ac:chgData name="Lianne Balzanti" userId="c0cbd5de-b6d9-4848-9bb0-2de89dde173d" providerId="ADAL" clId="{DFCB3551-31D6-4D02-9C93-FBFF1C5781EF}" dt="2026-01-28T16:54:48.133" v="7370" actId="20577"/>
          <ac:spMkLst>
            <pc:docMk/>
            <pc:sldMk cId="1295789817" sldId="416"/>
            <ac:spMk id="9" creationId="{ABD7E1C8-5E86-5032-2E15-78523A4638D7}"/>
          </ac:spMkLst>
        </pc:spChg>
        <pc:spChg chg="mod">
          <ac:chgData name="Lianne Balzanti" userId="c0cbd5de-b6d9-4848-9bb0-2de89dde173d" providerId="ADAL" clId="{DFCB3551-31D6-4D02-9C93-FBFF1C5781EF}" dt="2026-01-28T16:52:36.270" v="7196" actId="20577"/>
          <ac:spMkLst>
            <pc:docMk/>
            <pc:sldMk cId="1295789817" sldId="416"/>
            <ac:spMk id="10" creationId="{97115932-0A5F-87E8-1D50-959C0D9D0E39}"/>
          </ac:spMkLst>
        </pc:spChg>
      </pc:sldChg>
      <pc:sldChg chg="addSp delSp modSp add mod ord">
        <pc:chgData name="Lianne Balzanti" userId="c0cbd5de-b6d9-4848-9bb0-2de89dde173d" providerId="ADAL" clId="{DFCB3551-31D6-4D02-9C93-FBFF1C5781EF}" dt="2026-01-29T23:32:08.133" v="10266" actId="478"/>
        <pc:sldMkLst>
          <pc:docMk/>
          <pc:sldMk cId="1393948539" sldId="417"/>
        </pc:sldMkLst>
        <pc:spChg chg="mod">
          <ac:chgData name="Lianne Balzanti" userId="c0cbd5de-b6d9-4848-9bb0-2de89dde173d" providerId="ADAL" clId="{DFCB3551-31D6-4D02-9C93-FBFF1C5781EF}" dt="2026-01-28T16:58:11.191" v="7437" actId="20577"/>
          <ac:spMkLst>
            <pc:docMk/>
            <pc:sldMk cId="1393948539" sldId="417"/>
            <ac:spMk id="2" creationId="{46286245-E7A6-757B-D02C-38FF2D66CC4F}"/>
          </ac:spMkLst>
        </pc:spChg>
        <pc:spChg chg="mod">
          <ac:chgData name="Lianne Balzanti" userId="c0cbd5de-b6d9-4848-9bb0-2de89dde173d" providerId="ADAL" clId="{DFCB3551-31D6-4D02-9C93-FBFF1C5781EF}" dt="2026-01-27T23:10:52.260" v="2795" actId="14100"/>
          <ac:spMkLst>
            <pc:docMk/>
            <pc:sldMk cId="1393948539" sldId="417"/>
            <ac:spMk id="8" creationId="{57968DFB-3C0E-74F0-C836-91BA76E26299}"/>
          </ac:spMkLst>
        </pc:spChg>
        <pc:spChg chg="mod">
          <ac:chgData name="Lianne Balzanti" userId="c0cbd5de-b6d9-4848-9bb0-2de89dde173d" providerId="ADAL" clId="{DFCB3551-31D6-4D02-9C93-FBFF1C5781EF}" dt="2026-01-28T16:59:05.353" v="7456" actId="6549"/>
          <ac:spMkLst>
            <pc:docMk/>
            <pc:sldMk cId="1393948539" sldId="417"/>
            <ac:spMk id="9" creationId="{BA463A27-D765-4071-B6CF-B7491CAAC75F}"/>
          </ac:spMkLst>
        </pc:spChg>
        <pc:spChg chg="add mod">
          <ac:chgData name="Lianne Balzanti" userId="c0cbd5de-b6d9-4848-9bb0-2de89dde173d" providerId="ADAL" clId="{DFCB3551-31D6-4D02-9C93-FBFF1C5781EF}" dt="2026-01-28T17:01:26.567" v="7588" actId="20577"/>
          <ac:spMkLst>
            <pc:docMk/>
            <pc:sldMk cId="1393948539" sldId="417"/>
            <ac:spMk id="15" creationId="{C283C7A2-0F58-290A-576B-0DD3DFD83798}"/>
          </ac:spMkLst>
        </pc:spChg>
      </pc:sldChg>
      <pc:sldChg chg="addSp delSp modSp new mod ord modClrScheme chgLayout">
        <pc:chgData name="Lianne Balzanti" userId="c0cbd5de-b6d9-4848-9bb0-2de89dde173d" providerId="ADAL" clId="{DFCB3551-31D6-4D02-9C93-FBFF1C5781EF}" dt="2026-01-29T23:33:15.122" v="10274" actId="313"/>
        <pc:sldMkLst>
          <pc:docMk/>
          <pc:sldMk cId="2766876009" sldId="418"/>
        </pc:sldMkLst>
        <pc:spChg chg="mod ord">
          <ac:chgData name="Lianne Balzanti" userId="c0cbd5de-b6d9-4848-9bb0-2de89dde173d" providerId="ADAL" clId="{DFCB3551-31D6-4D02-9C93-FBFF1C5781EF}" dt="2026-01-27T23:44:51.918" v="4727" actId="700"/>
          <ac:spMkLst>
            <pc:docMk/>
            <pc:sldMk cId="2766876009" sldId="418"/>
            <ac:spMk id="4" creationId="{83E7A722-5AE4-BD84-53F9-7D0A19FFF88B}"/>
          </ac:spMkLst>
        </pc:spChg>
        <pc:spChg chg="add mod ord">
          <ac:chgData name="Lianne Balzanti" userId="c0cbd5de-b6d9-4848-9bb0-2de89dde173d" providerId="ADAL" clId="{DFCB3551-31D6-4D02-9C93-FBFF1C5781EF}" dt="2026-01-27T23:45:40.183" v="4764" actId="313"/>
          <ac:spMkLst>
            <pc:docMk/>
            <pc:sldMk cId="2766876009" sldId="418"/>
            <ac:spMk id="24" creationId="{E06DD214-C4FE-A479-C30B-B72FBC8ADBA6}"/>
          </ac:spMkLst>
        </pc:spChg>
        <pc:spChg chg="add mod ord">
          <ac:chgData name="Lianne Balzanti" userId="c0cbd5de-b6d9-4848-9bb0-2de89dde173d" providerId="ADAL" clId="{DFCB3551-31D6-4D02-9C93-FBFF1C5781EF}" dt="2026-01-29T23:33:15.122" v="10274" actId="313"/>
          <ac:spMkLst>
            <pc:docMk/>
            <pc:sldMk cId="2766876009" sldId="418"/>
            <ac:spMk id="26" creationId="{95B92434-A6E3-BAA3-76A9-EAB3B1BCBBB6}"/>
          </ac:spMkLst>
        </pc:spChg>
        <pc:spChg chg="add mod">
          <ac:chgData name="Lianne Balzanti" userId="c0cbd5de-b6d9-4848-9bb0-2de89dde173d" providerId="ADAL" clId="{DFCB3551-31D6-4D02-9C93-FBFF1C5781EF}" dt="2026-01-27T23:50:12.654" v="5057" actId="20577"/>
          <ac:spMkLst>
            <pc:docMk/>
            <pc:sldMk cId="2766876009" sldId="418"/>
            <ac:spMk id="30" creationId="{6927156C-6A44-5EEA-8037-40ADC9267974}"/>
          </ac:spMkLst>
        </pc:spChg>
        <pc:spChg chg="add mod">
          <ac:chgData name="Lianne Balzanti" userId="c0cbd5de-b6d9-4848-9bb0-2de89dde173d" providerId="ADAL" clId="{DFCB3551-31D6-4D02-9C93-FBFF1C5781EF}" dt="2026-01-27T23:47:58.645" v="4992" actId="1076"/>
          <ac:spMkLst>
            <pc:docMk/>
            <pc:sldMk cId="2766876009" sldId="418"/>
            <ac:spMk id="32" creationId="{1A6F1AB0-7944-F993-00E6-73CB97684A9A}"/>
          </ac:spMkLst>
        </pc:spChg>
        <pc:spChg chg="add mod">
          <ac:chgData name="Lianne Balzanti" userId="c0cbd5de-b6d9-4848-9bb0-2de89dde173d" providerId="ADAL" clId="{DFCB3551-31D6-4D02-9C93-FBFF1C5781EF}" dt="2026-01-27T23:48:36.354" v="5000" actId="1076"/>
          <ac:spMkLst>
            <pc:docMk/>
            <pc:sldMk cId="2766876009" sldId="418"/>
            <ac:spMk id="35" creationId="{E8C73A0F-9E29-6395-C169-8838D00BB9AD}"/>
          </ac:spMkLst>
        </pc:spChg>
        <pc:spChg chg="add mod">
          <ac:chgData name="Lianne Balzanti" userId="c0cbd5de-b6d9-4848-9bb0-2de89dde173d" providerId="ADAL" clId="{DFCB3551-31D6-4D02-9C93-FBFF1C5781EF}" dt="2026-01-27T23:49:07.266" v="5006" actId="1076"/>
          <ac:spMkLst>
            <pc:docMk/>
            <pc:sldMk cId="2766876009" sldId="418"/>
            <ac:spMk id="39" creationId="{AEA6C61B-CC83-DF11-5E25-77CEC05E110E}"/>
          </ac:spMkLst>
        </pc:spChg>
        <pc:spChg chg="add mod">
          <ac:chgData name="Lianne Balzanti" userId="c0cbd5de-b6d9-4848-9bb0-2de89dde173d" providerId="ADAL" clId="{DFCB3551-31D6-4D02-9C93-FBFF1C5781EF}" dt="2026-01-27T23:49:29.050" v="5009" actId="1076"/>
          <ac:spMkLst>
            <pc:docMk/>
            <pc:sldMk cId="2766876009" sldId="418"/>
            <ac:spMk id="43" creationId="{C61F1D93-D577-56F6-4464-2B8633DA023E}"/>
          </ac:spMkLst>
        </pc:spChg>
        <pc:picChg chg="add mod">
          <ac:chgData name="Lianne Balzanti" userId="c0cbd5de-b6d9-4848-9bb0-2de89dde173d" providerId="ADAL" clId="{DFCB3551-31D6-4D02-9C93-FBFF1C5781EF}" dt="2026-01-27T23:45:05.706" v="4729" actId="1076"/>
          <ac:picMkLst>
            <pc:docMk/>
            <pc:sldMk cId="2766876009" sldId="418"/>
            <ac:picMk id="28" creationId="{D020F515-DCBD-E9EE-D660-C12774F146ED}"/>
          </ac:picMkLst>
        </pc:picChg>
        <pc:cxnChg chg="add mod">
          <ac:chgData name="Lianne Balzanti" userId="c0cbd5de-b6d9-4848-9bb0-2de89dde173d" providerId="ADAL" clId="{DFCB3551-31D6-4D02-9C93-FBFF1C5781EF}" dt="2026-01-27T23:48:08.041" v="4994" actId="1076"/>
          <ac:cxnSpMkLst>
            <pc:docMk/>
            <pc:sldMk cId="2766876009" sldId="418"/>
            <ac:cxnSpMk id="33" creationId="{C2144FC3-01A4-22FB-D985-7CB20BF20D15}"/>
          </ac:cxnSpMkLst>
        </pc:cxnChg>
        <pc:cxnChg chg="add mod">
          <ac:chgData name="Lianne Balzanti" userId="c0cbd5de-b6d9-4848-9bb0-2de89dde173d" providerId="ADAL" clId="{DFCB3551-31D6-4D02-9C93-FBFF1C5781EF}" dt="2026-01-27T23:48:31.767" v="4999" actId="1076"/>
          <ac:cxnSpMkLst>
            <pc:docMk/>
            <pc:sldMk cId="2766876009" sldId="418"/>
            <ac:cxnSpMk id="36" creationId="{4733A62F-2128-1B5A-5455-36287EB39CB1}"/>
          </ac:cxnSpMkLst>
        </pc:cxnChg>
        <pc:cxnChg chg="add mod">
          <ac:chgData name="Lianne Balzanti" userId="c0cbd5de-b6d9-4848-9bb0-2de89dde173d" providerId="ADAL" clId="{DFCB3551-31D6-4D02-9C93-FBFF1C5781EF}" dt="2026-01-27T23:49:10.869" v="5007" actId="1076"/>
          <ac:cxnSpMkLst>
            <pc:docMk/>
            <pc:sldMk cId="2766876009" sldId="418"/>
            <ac:cxnSpMk id="40" creationId="{45AFD1F7-F089-D3AB-9305-BDFD3FBD3030}"/>
          </ac:cxnSpMkLst>
        </pc:cxnChg>
        <pc:cxnChg chg="add mod">
          <ac:chgData name="Lianne Balzanti" userId="c0cbd5de-b6d9-4848-9bb0-2de89dde173d" providerId="ADAL" clId="{DFCB3551-31D6-4D02-9C93-FBFF1C5781EF}" dt="2026-01-27T23:49:51.288" v="5014" actId="14100"/>
          <ac:cxnSpMkLst>
            <pc:docMk/>
            <pc:sldMk cId="2766876009" sldId="418"/>
            <ac:cxnSpMk id="44" creationId="{1CD37EBC-D568-AC37-C72F-5686D6840897}"/>
          </ac:cxnSpMkLst>
        </pc:cxnChg>
      </pc:sldChg>
      <pc:sldChg chg="delSp modSp new mod">
        <pc:chgData name="Lianne Balzanti" userId="c0cbd5de-b6d9-4848-9bb0-2de89dde173d" providerId="ADAL" clId="{DFCB3551-31D6-4D02-9C93-FBFF1C5781EF}" dt="2026-01-28T17:03:58.111" v="7685" actId="313"/>
        <pc:sldMkLst>
          <pc:docMk/>
          <pc:sldMk cId="2216924820" sldId="419"/>
        </pc:sldMkLst>
        <pc:spChg chg="mod">
          <ac:chgData name="Lianne Balzanti" userId="c0cbd5de-b6d9-4848-9bb0-2de89dde173d" providerId="ADAL" clId="{DFCB3551-31D6-4D02-9C93-FBFF1C5781EF}" dt="2026-01-28T17:03:58.111" v="7685" actId="313"/>
          <ac:spMkLst>
            <pc:docMk/>
            <pc:sldMk cId="2216924820" sldId="419"/>
            <ac:spMk id="5" creationId="{670A183D-8F25-7853-553D-DCCB8BD26C5A}"/>
          </ac:spMkLst>
        </pc:spChg>
      </pc:sldChg>
      <pc:sldChg chg="addSp delSp modSp new mod modClrScheme chgLayout">
        <pc:chgData name="Lianne Balzanti" userId="c0cbd5de-b6d9-4848-9bb0-2de89dde173d" providerId="ADAL" clId="{DFCB3551-31D6-4D02-9C93-FBFF1C5781EF}" dt="2026-01-29T23:32:35.100" v="10269" actId="1076"/>
        <pc:sldMkLst>
          <pc:docMk/>
          <pc:sldMk cId="1014828935" sldId="420"/>
        </pc:sldMkLst>
        <pc:spChg chg="mod">
          <ac:chgData name="Lianne Balzanti" userId="c0cbd5de-b6d9-4848-9bb0-2de89dde173d" providerId="ADAL" clId="{DFCB3551-31D6-4D02-9C93-FBFF1C5781EF}" dt="2026-01-29T23:32:35.100" v="10269" actId="1076"/>
          <ac:spMkLst>
            <pc:docMk/>
            <pc:sldMk cId="1014828935" sldId="420"/>
            <ac:spMk id="3" creationId="{D1AB3FA7-6491-E114-8BA5-B3732F6E6B29}"/>
          </ac:spMkLst>
        </pc:spChg>
        <pc:spChg chg="mod ord">
          <ac:chgData name="Lianne Balzanti" userId="c0cbd5de-b6d9-4848-9bb0-2de89dde173d" providerId="ADAL" clId="{DFCB3551-31D6-4D02-9C93-FBFF1C5781EF}" dt="2026-01-29T22:44:53.964" v="8014" actId="700"/>
          <ac:spMkLst>
            <pc:docMk/>
            <pc:sldMk cId="1014828935" sldId="420"/>
            <ac:spMk id="4" creationId="{F14CC7D3-D82C-6268-C6F3-DA842350A4B6}"/>
          </ac:spMkLst>
        </pc:spChg>
        <pc:spChg chg="add mod ord">
          <ac:chgData name="Lianne Balzanti" userId="c0cbd5de-b6d9-4848-9bb0-2de89dde173d" providerId="ADAL" clId="{DFCB3551-31D6-4D02-9C93-FBFF1C5781EF}" dt="2026-01-29T22:45:07.112" v="8043" actId="20577"/>
          <ac:spMkLst>
            <pc:docMk/>
            <pc:sldMk cId="1014828935" sldId="420"/>
            <ac:spMk id="45" creationId="{2D54F28C-2568-B306-6675-2F8AA3C85774}"/>
          </ac:spMkLst>
        </pc:spChg>
      </pc:sldChg>
      <pc:sldChg chg="addSp delSp modSp new mod modClrScheme chgLayout">
        <pc:chgData name="Lianne Balzanti" userId="c0cbd5de-b6d9-4848-9bb0-2de89dde173d" providerId="ADAL" clId="{DFCB3551-31D6-4D02-9C93-FBFF1C5781EF}" dt="2026-01-29T23:02:31.897" v="9057" actId="478"/>
        <pc:sldMkLst>
          <pc:docMk/>
          <pc:sldMk cId="2068664364" sldId="421"/>
        </pc:sldMkLst>
        <pc:spChg chg="mod ord">
          <ac:chgData name="Lianne Balzanti" userId="c0cbd5de-b6d9-4848-9bb0-2de89dde173d" providerId="ADAL" clId="{DFCB3551-31D6-4D02-9C93-FBFF1C5781EF}" dt="2026-01-29T22:50:33.506" v="8080" actId="700"/>
          <ac:spMkLst>
            <pc:docMk/>
            <pc:sldMk cId="2068664364" sldId="421"/>
            <ac:spMk id="16" creationId="{4A261EFE-82B7-DA4A-3395-974D985B81DC}"/>
          </ac:spMkLst>
        </pc:spChg>
        <pc:spChg chg="add mod ord">
          <ac:chgData name="Lianne Balzanti" userId="c0cbd5de-b6d9-4848-9bb0-2de89dde173d" providerId="ADAL" clId="{DFCB3551-31D6-4D02-9C93-FBFF1C5781EF}" dt="2026-01-29T22:56:43.633" v="8491" actId="6549"/>
          <ac:spMkLst>
            <pc:docMk/>
            <pc:sldMk cId="2068664364" sldId="421"/>
            <ac:spMk id="23" creationId="{F496848F-AE41-D821-40A0-35765F25F6C0}"/>
          </ac:spMkLst>
        </pc:spChg>
        <pc:spChg chg="mod">
          <ac:chgData name="Lianne Balzanti" userId="c0cbd5de-b6d9-4848-9bb0-2de89dde173d" providerId="ADAL" clId="{DFCB3551-31D6-4D02-9C93-FBFF1C5781EF}" dt="2026-01-29T22:54:05.178" v="8383" actId="20577"/>
          <ac:spMkLst>
            <pc:docMk/>
            <pc:sldMk cId="2068664364" sldId="421"/>
            <ac:spMk id="24" creationId="{EBF09CB9-28D1-5C11-E077-9258F462DD26}"/>
          </ac:spMkLst>
        </pc:spChg>
        <pc:spChg chg="add mod ord">
          <ac:chgData name="Lianne Balzanti" userId="c0cbd5de-b6d9-4848-9bb0-2de89dde173d" providerId="ADAL" clId="{DFCB3551-31D6-4D02-9C93-FBFF1C5781EF}" dt="2026-01-29T23:02:29.120" v="9056" actId="6549"/>
          <ac:spMkLst>
            <pc:docMk/>
            <pc:sldMk cId="2068664364" sldId="421"/>
            <ac:spMk id="26" creationId="{6B0DC03B-0217-AE9D-D8D1-83A7406A7916}"/>
          </ac:spMkLst>
        </pc:spChg>
        <pc:spChg chg="mod">
          <ac:chgData name="Lianne Balzanti" userId="c0cbd5de-b6d9-4848-9bb0-2de89dde173d" providerId="ADAL" clId="{DFCB3551-31D6-4D02-9C93-FBFF1C5781EF}" dt="2026-01-29T23:02:03.675" v="9050" actId="6549"/>
          <ac:spMkLst>
            <pc:docMk/>
            <pc:sldMk cId="2068664364" sldId="421"/>
            <ac:spMk id="27" creationId="{42026A21-1C6B-2F76-742F-38FB800C800C}"/>
          </ac:spMkLst>
        </pc:spChg>
        <pc:spChg chg="add mod ord">
          <ac:chgData name="Lianne Balzanti" userId="c0cbd5de-b6d9-4848-9bb0-2de89dde173d" providerId="ADAL" clId="{DFCB3551-31D6-4D02-9C93-FBFF1C5781EF}" dt="2026-01-29T23:01:30.087" v="9013" actId="313"/>
          <ac:spMkLst>
            <pc:docMk/>
            <pc:sldMk cId="2068664364" sldId="421"/>
            <ac:spMk id="28" creationId="{767D1CA4-A9F4-11B0-BABF-5C7228EFFD17}"/>
          </ac:spMkLst>
        </pc:spChg>
      </pc:sldChg>
      <pc:sldChg chg="addSp delSp modSp new mod modClrScheme chgLayout">
        <pc:chgData name="Lianne Balzanti" userId="c0cbd5de-b6d9-4848-9bb0-2de89dde173d" providerId="ADAL" clId="{DFCB3551-31D6-4D02-9C93-FBFF1C5781EF}" dt="2026-01-29T23:12:13.850" v="9778" actId="1076"/>
        <pc:sldMkLst>
          <pc:docMk/>
          <pc:sldMk cId="3684063233" sldId="422"/>
        </pc:sldMkLst>
        <pc:spChg chg="mod ord">
          <ac:chgData name="Lianne Balzanti" userId="c0cbd5de-b6d9-4848-9bb0-2de89dde173d" providerId="ADAL" clId="{DFCB3551-31D6-4D02-9C93-FBFF1C5781EF}" dt="2026-01-29T23:03:28.283" v="9059" actId="700"/>
          <ac:spMkLst>
            <pc:docMk/>
            <pc:sldMk cId="3684063233" sldId="422"/>
            <ac:spMk id="3" creationId="{7DB2ED38-8526-7E87-FB5D-57FBAD46CD98}"/>
          </ac:spMkLst>
        </pc:spChg>
        <pc:spChg chg="mod">
          <ac:chgData name="Lianne Balzanti" userId="c0cbd5de-b6d9-4848-9bb0-2de89dde173d" providerId="ADAL" clId="{DFCB3551-31D6-4D02-9C93-FBFF1C5781EF}" dt="2026-01-29T23:03:44.768" v="9070" actId="20577"/>
          <ac:spMkLst>
            <pc:docMk/>
            <pc:sldMk cId="3684063233" sldId="422"/>
            <ac:spMk id="23" creationId="{B69CF5D4-DCB2-16B5-48B9-6616BE2B69DB}"/>
          </ac:spMkLst>
        </pc:spChg>
        <pc:spChg chg="mod">
          <ac:chgData name="Lianne Balzanti" userId="c0cbd5de-b6d9-4848-9bb0-2de89dde173d" providerId="ADAL" clId="{DFCB3551-31D6-4D02-9C93-FBFF1C5781EF}" dt="2026-01-29T23:08:02.059" v="9268" actId="20577"/>
          <ac:spMkLst>
            <pc:docMk/>
            <pc:sldMk cId="3684063233" sldId="422"/>
            <ac:spMk id="24" creationId="{1CF4629F-CC9B-E82C-F145-A8B2AEA1BE6B}"/>
          </ac:spMkLst>
        </pc:spChg>
        <pc:spChg chg="add mod ord">
          <ac:chgData name="Lianne Balzanti" userId="c0cbd5de-b6d9-4848-9bb0-2de89dde173d" providerId="ADAL" clId="{DFCB3551-31D6-4D02-9C93-FBFF1C5781EF}" dt="2026-01-29T23:04:32.963" v="9095" actId="20577"/>
          <ac:spMkLst>
            <pc:docMk/>
            <pc:sldMk cId="3684063233" sldId="422"/>
            <ac:spMk id="25" creationId="{82A4DE24-7E0C-D3D4-2CEA-470E9F3A35E3}"/>
          </ac:spMkLst>
        </pc:spChg>
        <pc:spChg chg="mod">
          <ac:chgData name="Lianne Balzanti" userId="c0cbd5de-b6d9-4848-9bb0-2de89dde173d" providerId="ADAL" clId="{DFCB3551-31D6-4D02-9C93-FBFF1C5781EF}" dt="2026-01-29T23:12:13.850" v="9778" actId="1076"/>
          <ac:spMkLst>
            <pc:docMk/>
            <pc:sldMk cId="3684063233" sldId="422"/>
            <ac:spMk id="27" creationId="{02428AA7-8B2E-EDF2-2153-0AD50A41796D}"/>
          </ac:spMkLst>
        </pc:spChg>
      </pc:sldChg>
      <pc:sldChg chg="addSp delSp modSp new mod modClrScheme chgLayout">
        <pc:chgData name="Lianne Balzanti" userId="c0cbd5de-b6d9-4848-9bb0-2de89dde173d" providerId="ADAL" clId="{DFCB3551-31D6-4D02-9C93-FBFF1C5781EF}" dt="2026-01-29T23:32:54.504" v="10272" actId="1076"/>
        <pc:sldMkLst>
          <pc:docMk/>
          <pc:sldMk cId="4091125120" sldId="423"/>
        </pc:sldMkLst>
        <pc:spChg chg="mod ord">
          <ac:chgData name="Lianne Balzanti" userId="c0cbd5de-b6d9-4848-9bb0-2de89dde173d" providerId="ADAL" clId="{DFCB3551-31D6-4D02-9C93-FBFF1C5781EF}" dt="2026-01-29T23:32:54.504" v="10272" actId="1076"/>
          <ac:spMkLst>
            <pc:docMk/>
            <pc:sldMk cId="4091125120" sldId="423"/>
            <ac:spMk id="2" creationId="{8EA823C1-C68B-0E09-57B0-DBCBE1A4EC38}"/>
          </ac:spMkLst>
        </pc:spChg>
        <pc:spChg chg="mod ord">
          <ac:chgData name="Lianne Balzanti" userId="c0cbd5de-b6d9-4848-9bb0-2de89dde173d" providerId="ADAL" clId="{DFCB3551-31D6-4D02-9C93-FBFF1C5781EF}" dt="2026-01-29T23:15:23.791" v="9868" actId="700"/>
          <ac:spMkLst>
            <pc:docMk/>
            <pc:sldMk cId="4091125120" sldId="423"/>
            <ac:spMk id="3" creationId="{50B622A6-9698-35EF-8F7F-2814DA524413}"/>
          </ac:spMkLst>
        </pc:spChg>
        <pc:spChg chg="add mod ord">
          <ac:chgData name="Lianne Balzanti" userId="c0cbd5de-b6d9-4848-9bb0-2de89dde173d" providerId="ADAL" clId="{DFCB3551-31D6-4D02-9C93-FBFF1C5781EF}" dt="2026-01-29T23:32:11.741" v="10267" actId="313"/>
          <ac:spMkLst>
            <pc:docMk/>
            <pc:sldMk cId="4091125120" sldId="423"/>
            <ac:spMk id="13" creationId="{D4C6747F-B999-53BF-85B9-DE40D0A96726}"/>
          </ac:spMkLst>
        </pc:spChg>
      </pc:sldChg>
      <pc:sldChg chg="addSp delSp modSp new mod modClrScheme chgLayout">
        <pc:chgData name="Lianne Balzanti" userId="c0cbd5de-b6d9-4848-9bb0-2de89dde173d" providerId="ADAL" clId="{DFCB3551-31D6-4D02-9C93-FBFF1C5781EF}" dt="2026-01-29T23:32:23.392" v="10268" actId="1076"/>
        <pc:sldMkLst>
          <pc:docMk/>
          <pc:sldMk cId="857910877" sldId="424"/>
        </pc:sldMkLst>
        <pc:spChg chg="mod ord">
          <ac:chgData name="Lianne Balzanti" userId="c0cbd5de-b6d9-4848-9bb0-2de89dde173d" providerId="ADAL" clId="{DFCB3551-31D6-4D02-9C93-FBFF1C5781EF}" dt="2026-01-29T23:32:23.392" v="10268" actId="1076"/>
          <ac:spMkLst>
            <pc:docMk/>
            <pc:sldMk cId="857910877" sldId="424"/>
            <ac:spMk id="21" creationId="{90EC1A13-EE8F-5533-025E-0CB53E144D88}"/>
          </ac:spMkLst>
        </pc:spChg>
        <pc:spChg chg="add mod ord">
          <ac:chgData name="Lianne Balzanti" userId="c0cbd5de-b6d9-4848-9bb0-2de89dde173d" providerId="ADAL" clId="{DFCB3551-31D6-4D02-9C93-FBFF1C5781EF}" dt="2026-01-29T23:16:52.302" v="9900" actId="20577"/>
          <ac:spMkLst>
            <pc:docMk/>
            <pc:sldMk cId="857910877" sldId="424"/>
            <ac:spMk id="25" creationId="{E6B7D73F-1ECF-C8A2-D13D-BCA97A7AD9F6}"/>
          </ac:spMkLst>
        </pc:spChg>
      </pc:sldChg>
      <pc:sldChg chg="addSp delSp modSp new mod ord modClrScheme chgLayout">
        <pc:chgData name="Lianne Balzanti" userId="c0cbd5de-b6d9-4848-9bb0-2de89dde173d" providerId="ADAL" clId="{DFCB3551-31D6-4D02-9C93-FBFF1C5781EF}" dt="2026-01-29T23:33:03.765" v="10273" actId="1076"/>
        <pc:sldMkLst>
          <pc:docMk/>
          <pc:sldMk cId="2650749703" sldId="425"/>
        </pc:sldMkLst>
        <pc:spChg chg="mod">
          <ac:chgData name="Lianne Balzanti" userId="c0cbd5de-b6d9-4848-9bb0-2de89dde173d" providerId="ADAL" clId="{DFCB3551-31D6-4D02-9C93-FBFF1C5781EF}" dt="2026-01-29T23:33:03.765" v="10273" actId="1076"/>
          <ac:spMkLst>
            <pc:docMk/>
            <pc:sldMk cId="2650749703" sldId="425"/>
            <ac:spMk id="3" creationId="{15E8934B-B5B9-0022-0BBF-5C5F320134A0}"/>
          </ac:spMkLst>
        </pc:spChg>
        <pc:spChg chg="mod ord">
          <ac:chgData name="Lianne Balzanti" userId="c0cbd5de-b6d9-4848-9bb0-2de89dde173d" providerId="ADAL" clId="{DFCB3551-31D6-4D02-9C93-FBFF1C5781EF}" dt="2026-01-29T23:21:20.344" v="10026" actId="700"/>
          <ac:spMkLst>
            <pc:docMk/>
            <pc:sldMk cId="2650749703" sldId="425"/>
            <ac:spMk id="4" creationId="{8D0335B3-F8B1-080C-873C-EFDBD193721C}"/>
          </ac:spMkLst>
        </pc:spChg>
        <pc:spChg chg="add mod ord">
          <ac:chgData name="Lianne Balzanti" userId="c0cbd5de-b6d9-4848-9bb0-2de89dde173d" providerId="ADAL" clId="{DFCB3551-31D6-4D02-9C93-FBFF1C5781EF}" dt="2026-01-29T23:22:57.901" v="10059" actId="20577"/>
          <ac:spMkLst>
            <pc:docMk/>
            <pc:sldMk cId="2650749703" sldId="425"/>
            <ac:spMk id="15" creationId="{CB79C72D-C3AA-46C5-B3B6-21323FA1C49B}"/>
          </ac:spMkLst>
        </pc:spChg>
      </pc:sldChg>
      <pc:sldChg chg="addSp delSp modSp new mod ord modClrScheme chgLayout">
        <pc:chgData name="Lianne Balzanti" userId="c0cbd5de-b6d9-4848-9bb0-2de89dde173d" providerId="ADAL" clId="{DFCB3551-31D6-4D02-9C93-FBFF1C5781EF}" dt="2026-01-29T23:33:22.762" v="10275" actId="1076"/>
        <pc:sldMkLst>
          <pc:docMk/>
          <pc:sldMk cId="932124532" sldId="426"/>
        </pc:sldMkLst>
        <pc:spChg chg="mod">
          <ac:chgData name="Lianne Balzanti" userId="c0cbd5de-b6d9-4848-9bb0-2de89dde173d" providerId="ADAL" clId="{DFCB3551-31D6-4D02-9C93-FBFF1C5781EF}" dt="2026-01-29T23:33:22.762" v="10275" actId="1076"/>
          <ac:spMkLst>
            <pc:docMk/>
            <pc:sldMk cId="932124532" sldId="426"/>
            <ac:spMk id="2" creationId="{8A25C9A5-3EFB-1A63-D2DC-D9AD9F82C60B}"/>
          </ac:spMkLst>
        </pc:spChg>
        <pc:spChg chg="mod ord">
          <ac:chgData name="Lianne Balzanti" userId="c0cbd5de-b6d9-4848-9bb0-2de89dde173d" providerId="ADAL" clId="{DFCB3551-31D6-4D02-9C93-FBFF1C5781EF}" dt="2026-01-29T23:22:06.371" v="10028" actId="700"/>
          <ac:spMkLst>
            <pc:docMk/>
            <pc:sldMk cId="932124532" sldId="426"/>
            <ac:spMk id="3" creationId="{5FE03A10-4CD0-F268-20B1-C93240D1570D}"/>
          </ac:spMkLst>
        </pc:spChg>
        <pc:spChg chg="add mod ord">
          <ac:chgData name="Lianne Balzanti" userId="c0cbd5de-b6d9-4848-9bb0-2de89dde173d" providerId="ADAL" clId="{DFCB3551-31D6-4D02-9C93-FBFF1C5781EF}" dt="2026-01-29T23:22:50.725" v="10050" actId="20577"/>
          <ac:spMkLst>
            <pc:docMk/>
            <pc:sldMk cId="932124532" sldId="426"/>
            <ac:spMk id="11" creationId="{923EF9A9-5F91-CF2F-CE14-28FD4D055DA9}"/>
          </ac:spMkLst>
        </pc:spChg>
      </pc:sldChg>
      <pc:sldChg chg="addSp delSp modSp new mod modClrScheme chgLayout">
        <pc:chgData name="Lianne Balzanti" userId="c0cbd5de-b6d9-4848-9bb0-2de89dde173d" providerId="ADAL" clId="{DFCB3551-31D6-4D02-9C93-FBFF1C5781EF}" dt="2026-01-29T23:30:39.313" v="10261" actId="478"/>
        <pc:sldMkLst>
          <pc:docMk/>
          <pc:sldMk cId="2159276134" sldId="427"/>
        </pc:sldMkLst>
        <pc:spChg chg="mod">
          <ac:chgData name="Lianne Balzanti" userId="c0cbd5de-b6d9-4848-9bb0-2de89dde173d" providerId="ADAL" clId="{DFCB3551-31D6-4D02-9C93-FBFF1C5781EF}" dt="2026-01-29T23:29:28.651" v="10201" actId="20577"/>
          <ac:spMkLst>
            <pc:docMk/>
            <pc:sldMk cId="2159276134" sldId="427"/>
            <ac:spMk id="12" creationId="{FD4DD7E7-2566-D015-9F34-707131A1A8D7}"/>
          </ac:spMkLst>
        </pc:spChg>
        <pc:spChg chg="mod">
          <ac:chgData name="Lianne Balzanti" userId="c0cbd5de-b6d9-4848-9bb0-2de89dde173d" providerId="ADAL" clId="{DFCB3551-31D6-4D02-9C93-FBFF1C5781EF}" dt="2026-01-29T23:30:34.615" v="10260" actId="6549"/>
          <ac:spMkLst>
            <pc:docMk/>
            <pc:sldMk cId="2159276134" sldId="427"/>
            <ac:spMk id="13" creationId="{D2C50292-8BC9-912B-118B-EB2AB7F2ADF0}"/>
          </ac:spMkLst>
        </pc:spChg>
        <pc:spChg chg="add mod ord">
          <ac:chgData name="Lianne Balzanti" userId="c0cbd5de-b6d9-4848-9bb0-2de89dde173d" providerId="ADAL" clId="{DFCB3551-31D6-4D02-9C93-FBFF1C5781EF}" dt="2026-01-29T23:23:38.907" v="10065" actId="700"/>
          <ac:spMkLst>
            <pc:docMk/>
            <pc:sldMk cId="2159276134" sldId="427"/>
            <ac:spMk id="15" creationId="{45274BFC-E71E-B4AB-A6F4-3FED08991E28}"/>
          </ac:spMkLst>
        </pc:spChg>
        <pc:spChg chg="mod">
          <ac:chgData name="Lianne Balzanti" userId="c0cbd5de-b6d9-4848-9bb0-2de89dde173d" providerId="ADAL" clId="{DFCB3551-31D6-4D02-9C93-FBFF1C5781EF}" dt="2026-01-29T23:25:46.683" v="10084" actId="20577"/>
          <ac:spMkLst>
            <pc:docMk/>
            <pc:sldMk cId="2159276134" sldId="427"/>
            <ac:spMk id="17" creationId="{9B4E13DA-5278-AD62-A198-5BA7593B08C4}"/>
          </ac:spMkLst>
        </pc:spChg>
        <pc:spChg chg="mod">
          <ac:chgData name="Lianne Balzanti" userId="c0cbd5de-b6d9-4848-9bb0-2de89dde173d" providerId="ADAL" clId="{DFCB3551-31D6-4D02-9C93-FBFF1C5781EF}" dt="2026-01-29T23:27:49.324" v="10139" actId="20577"/>
          <ac:spMkLst>
            <pc:docMk/>
            <pc:sldMk cId="2159276134" sldId="427"/>
            <ac:spMk id="22" creationId="{2BD328D5-C045-77BE-D46A-F7F63558C1F3}"/>
          </ac:spMkLst>
        </pc:spChg>
        <pc:spChg chg="mod">
          <ac:chgData name="Lianne Balzanti" userId="c0cbd5de-b6d9-4848-9bb0-2de89dde173d" providerId="ADAL" clId="{DFCB3551-31D6-4D02-9C93-FBFF1C5781EF}" dt="2026-01-29T23:25:56.578" v="10105" actId="20577"/>
          <ac:spMkLst>
            <pc:docMk/>
            <pc:sldMk cId="2159276134" sldId="427"/>
            <ac:spMk id="26" creationId="{405EDAE8-F710-8BDA-B940-D6EC5AA1B9A9}"/>
          </ac:spMkLst>
        </pc:spChg>
        <pc:spChg chg="add mod ord">
          <ac:chgData name="Lianne Balzanti" userId="c0cbd5de-b6d9-4848-9bb0-2de89dde173d" providerId="ADAL" clId="{DFCB3551-31D6-4D02-9C93-FBFF1C5781EF}" dt="2026-01-29T23:28:34.291" v="10163" actId="20577"/>
          <ac:spMkLst>
            <pc:docMk/>
            <pc:sldMk cId="2159276134" sldId="427"/>
            <ac:spMk id="30" creationId="{B1FD772A-7DBE-F446-63D0-8F7E995AC1C1}"/>
          </ac:spMkLst>
        </pc:spChg>
        <pc:spChg chg="add mod ord">
          <ac:chgData name="Lianne Balzanti" userId="c0cbd5de-b6d9-4848-9bb0-2de89dde173d" providerId="ADAL" clId="{DFCB3551-31D6-4D02-9C93-FBFF1C5781EF}" dt="2026-01-29T23:23:38.907" v="10065" actId="700"/>
          <ac:spMkLst>
            <pc:docMk/>
            <pc:sldMk cId="2159276134" sldId="427"/>
            <ac:spMk id="32" creationId="{371E194F-FE01-E238-6C43-3A7C16066B9A}"/>
          </ac:spMkLst>
        </pc:spChg>
        <pc:spChg chg="add mod ord">
          <ac:chgData name="Lianne Balzanti" userId="c0cbd5de-b6d9-4848-9bb0-2de89dde173d" providerId="ADAL" clId="{DFCB3551-31D6-4D02-9C93-FBFF1C5781EF}" dt="2026-01-29T23:26:38.877" v="10118" actId="20577"/>
          <ac:spMkLst>
            <pc:docMk/>
            <pc:sldMk cId="2159276134" sldId="427"/>
            <ac:spMk id="34" creationId="{12397959-5CE2-168A-7863-003975659CF3}"/>
          </ac:spMkLst>
        </pc:spChg>
        <pc:spChg chg="mod">
          <ac:chgData name="Lianne Balzanti" userId="c0cbd5de-b6d9-4848-9bb0-2de89dde173d" providerId="ADAL" clId="{DFCB3551-31D6-4D02-9C93-FBFF1C5781EF}" dt="2026-01-29T23:29:07.244" v="10170" actId="20577"/>
          <ac:spMkLst>
            <pc:docMk/>
            <pc:sldMk cId="2159276134" sldId="427"/>
            <ac:spMk id="38" creationId="{A0BD0182-C78F-91E2-C340-49FA878760E7}"/>
          </ac:spMkLst>
        </pc:spChg>
        <pc:spChg chg="add mod ord">
          <ac:chgData name="Lianne Balzanti" userId="c0cbd5de-b6d9-4848-9bb0-2de89dde173d" providerId="ADAL" clId="{DFCB3551-31D6-4D02-9C93-FBFF1C5781EF}" dt="2026-01-29T23:23:38.907" v="10065" actId="700"/>
          <ac:spMkLst>
            <pc:docMk/>
            <pc:sldMk cId="2159276134" sldId="427"/>
            <ac:spMk id="39" creationId="{3C70A6F1-EABF-A35D-CB6B-E7DB8A40CCA0}"/>
          </ac:spMkLst>
        </pc:spChg>
        <pc:spChg chg="mod">
          <ac:chgData name="Lianne Balzanti" userId="c0cbd5de-b6d9-4848-9bb0-2de89dde173d" providerId="ADAL" clId="{DFCB3551-31D6-4D02-9C93-FBFF1C5781EF}" dt="2026-01-29T23:27:23.878" v="10126" actId="20577"/>
          <ac:spMkLst>
            <pc:docMk/>
            <pc:sldMk cId="2159276134" sldId="427"/>
            <ac:spMk id="42" creationId="{4786338E-88EA-4D8D-0341-BA231CBDCA8D}"/>
          </ac:spMkLst>
        </pc:spChg>
        <pc:spChg chg="add mod ord">
          <ac:chgData name="Lianne Balzanti" userId="c0cbd5de-b6d9-4848-9bb0-2de89dde173d" providerId="ADAL" clId="{DFCB3551-31D6-4D02-9C93-FBFF1C5781EF}" dt="2026-01-29T23:23:38.907" v="10065" actId="700"/>
          <ac:spMkLst>
            <pc:docMk/>
            <pc:sldMk cId="2159276134" sldId="427"/>
            <ac:spMk id="43" creationId="{838D4904-05EA-66D8-5AB5-38FE7DFA8622}"/>
          </ac:spMkLst>
        </pc:spChg>
        <pc:spChg chg="add mod ord">
          <ac:chgData name="Lianne Balzanti" userId="c0cbd5de-b6d9-4848-9bb0-2de89dde173d" providerId="ADAL" clId="{DFCB3551-31D6-4D02-9C93-FBFF1C5781EF}" dt="2026-01-29T23:28:12.920" v="10150" actId="20577"/>
          <ac:spMkLst>
            <pc:docMk/>
            <pc:sldMk cId="2159276134" sldId="427"/>
            <ac:spMk id="46" creationId="{2272AFB9-8C77-7E95-F0E3-AD790611CF05}"/>
          </ac:spMkLst>
        </pc:spChg>
        <pc:picChg chg="add mod">
          <ac:chgData name="Lianne Balzanti" userId="c0cbd5de-b6d9-4848-9bb0-2de89dde173d" providerId="ADAL" clId="{DFCB3551-31D6-4D02-9C93-FBFF1C5781EF}" dt="2026-01-29T23:24:48.355" v="10073" actId="1076"/>
          <ac:picMkLst>
            <pc:docMk/>
            <pc:sldMk cId="2159276134" sldId="427"/>
            <ac:picMk id="48" creationId="{A704A078-165B-B6FB-29DC-D3B16D871A01}"/>
          </ac:picMkLst>
        </pc:picChg>
        <pc:picChg chg="add mod modCrop">
          <ac:chgData name="Lianne Balzanti" userId="c0cbd5de-b6d9-4848-9bb0-2de89dde173d" providerId="ADAL" clId="{DFCB3551-31D6-4D02-9C93-FBFF1C5781EF}" dt="2026-01-29T23:25:40.200" v="10080" actId="732"/>
          <ac:picMkLst>
            <pc:docMk/>
            <pc:sldMk cId="2159276134" sldId="427"/>
            <ac:picMk id="50" creationId="{C080A7A1-0DB9-2C5A-BE77-950B77C30832}"/>
          </ac:picMkLst>
        </pc:picChg>
        <pc:picChg chg="add mod modCrop">
          <ac:chgData name="Lianne Balzanti" userId="c0cbd5de-b6d9-4848-9bb0-2de89dde173d" providerId="ADAL" clId="{DFCB3551-31D6-4D02-9C93-FBFF1C5781EF}" dt="2026-01-29T23:26:36.116" v="10113" actId="1076"/>
          <ac:picMkLst>
            <pc:docMk/>
            <pc:sldMk cId="2159276134" sldId="427"/>
            <ac:picMk id="52" creationId="{AB159401-D606-0EC4-AE93-9905EBD0919D}"/>
          </ac:picMkLst>
        </pc:picChg>
        <pc:picChg chg="add mod">
          <ac:chgData name="Lianne Balzanti" userId="c0cbd5de-b6d9-4848-9bb0-2de89dde173d" providerId="ADAL" clId="{DFCB3551-31D6-4D02-9C93-FBFF1C5781EF}" dt="2026-01-29T23:27:21.500" v="10122" actId="1076"/>
          <ac:picMkLst>
            <pc:docMk/>
            <pc:sldMk cId="2159276134" sldId="427"/>
            <ac:picMk id="54" creationId="{4B840EA1-A86D-60B8-8183-0FACD7DFDDA0}"/>
          </ac:picMkLst>
        </pc:picChg>
        <pc:picChg chg="add mod">
          <ac:chgData name="Lianne Balzanti" userId="c0cbd5de-b6d9-4848-9bb0-2de89dde173d" providerId="ADAL" clId="{DFCB3551-31D6-4D02-9C93-FBFF1C5781EF}" dt="2026-01-29T23:27:45.243" v="10129" actId="1076"/>
          <ac:picMkLst>
            <pc:docMk/>
            <pc:sldMk cId="2159276134" sldId="427"/>
            <ac:picMk id="56" creationId="{908299DB-E60C-982F-5920-08B2B2AFE467}"/>
          </ac:picMkLst>
        </pc:picChg>
        <pc:picChg chg="add mod">
          <ac:chgData name="Lianne Balzanti" userId="c0cbd5de-b6d9-4848-9bb0-2de89dde173d" providerId="ADAL" clId="{DFCB3551-31D6-4D02-9C93-FBFF1C5781EF}" dt="2026-01-29T23:28:10.110" v="10142" actId="1076"/>
          <ac:picMkLst>
            <pc:docMk/>
            <pc:sldMk cId="2159276134" sldId="427"/>
            <ac:picMk id="58" creationId="{6F8D1AFE-21B5-7BD0-6459-2FAA1C9F390E}"/>
          </ac:picMkLst>
        </pc:picChg>
        <pc:picChg chg="add mod">
          <ac:chgData name="Lianne Balzanti" userId="c0cbd5de-b6d9-4848-9bb0-2de89dde173d" providerId="ADAL" clId="{DFCB3551-31D6-4D02-9C93-FBFF1C5781EF}" dt="2026-01-29T23:28:29.443" v="10153" actId="1076"/>
          <ac:picMkLst>
            <pc:docMk/>
            <pc:sldMk cId="2159276134" sldId="427"/>
            <ac:picMk id="60" creationId="{3467B983-AC75-CB9E-C2CC-154B9BEFAF4B}"/>
          </ac:picMkLst>
        </pc:picChg>
        <pc:picChg chg="add mod modCrop">
          <ac:chgData name="Lianne Balzanti" userId="c0cbd5de-b6d9-4848-9bb0-2de89dde173d" providerId="ADAL" clId="{DFCB3551-31D6-4D02-9C93-FBFF1C5781EF}" dt="2026-01-29T23:29:04.981" v="10168" actId="1076"/>
          <ac:picMkLst>
            <pc:docMk/>
            <pc:sldMk cId="2159276134" sldId="427"/>
            <ac:picMk id="62" creationId="{EE1EB733-CCF1-0AEB-E1E5-69A82D35768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9F88DA-2A2E-465A-BCFA-1F0F73D84707}" type="datetimeFigureOut">
              <a:rPr lang="en-US" smtClean="0"/>
              <a:t>2/4/2026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4324CF-5033-4002-BD97-9E0275252A42}" type="slidenum">
              <a:rPr lang="en-US" smtClean="0"/>
              <a:t>‹#›</a:t>
            </a:fld>
            <a:endParaRPr lang="en-US"/>
          </a:p>
        </p:txBody>
      </p:sp>
    </p:spTree>
    <p:extLst>
      <p:ext uri="{BB962C8B-B14F-4D97-AF65-F5344CB8AC3E}">
        <p14:creationId xmlns:p14="http://schemas.microsoft.com/office/powerpoint/2010/main" val="839224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59DC9-9532-4C65-A0F1-347121C635ED}" type="datetimeFigureOut">
              <a:rPr lang="en-GB" smtClean="0"/>
              <a:t>04/02/2026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9C78B-30F8-49A0-AFA9-BF1530428E7A}" type="slidenum">
              <a:rPr lang="en-GB" smtClean="0"/>
              <a:t>‹#›</a:t>
            </a:fld>
            <a:endParaRPr lang="en-GB" dirty="0"/>
          </a:p>
        </p:txBody>
      </p:sp>
    </p:spTree>
    <p:extLst>
      <p:ext uri="{BB962C8B-B14F-4D97-AF65-F5344CB8AC3E}">
        <p14:creationId xmlns:p14="http://schemas.microsoft.com/office/powerpoint/2010/main" val="130920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www.ajg.com/uk" TargetMode="Externa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hyperlink" Target="http://www.ajg.com/" TargetMode="Externa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8" y="3776258"/>
            <a:ext cx="5383212" cy="1114829"/>
          </a:xfrm>
        </p:spPr>
        <p:txBody>
          <a:bodyPr>
            <a:normAutofit/>
          </a:bodyPr>
          <a:lstStyle>
            <a:lvl1pPr marL="0" indent="0" algn="l">
              <a:buNone/>
              <a:defRPr sz="16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40"/>
            <a:ext cx="8135937" cy="2591168"/>
          </a:xfrm>
        </p:spPr>
        <p:txBody>
          <a:bodyPr anchor="b">
            <a:normAutofit/>
          </a:bodyPr>
          <a:lstStyle>
            <a:lvl1pPr algn="l">
              <a:defRPr sz="36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8" y="3435331"/>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Tree>
    <p:extLst>
      <p:ext uri="{BB962C8B-B14F-4D97-AF65-F5344CB8AC3E}">
        <p14:creationId xmlns:p14="http://schemas.microsoft.com/office/powerpoint/2010/main" val="307885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CF4E0D29-C0E0-A7FB-F7FA-4891FB7BD2AF}"/>
              </a:ext>
            </a:extLst>
          </p:cNvPr>
          <p:cNvSpPr>
            <a:spLocks noGrp="1"/>
          </p:cNvSpPr>
          <p:nvPr>
            <p:ph type="subTitle" idx="1" hasCustomPrompt="1"/>
          </p:nvPr>
        </p:nvSpPr>
        <p:spPr>
          <a:xfrm>
            <a:off x="503239" y="3409488"/>
            <a:ext cx="4751784" cy="561114"/>
          </a:xfrm>
        </p:spPr>
        <p:txBody>
          <a:bodyPr>
            <a:noAutofit/>
          </a:bodyPr>
          <a:lstStyle>
            <a:lvl1pPr marL="0" indent="0" algn="l">
              <a:buNone/>
              <a:defRPr sz="16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7" name="Text Placeholder 8">
            <a:extLst>
              <a:ext uri="{FF2B5EF4-FFF2-40B4-BE49-F238E27FC236}">
                <a16:creationId xmlns:a16="http://schemas.microsoft.com/office/drawing/2014/main" id="{903B4A8F-5FB4-9265-E403-0A72B602A171}"/>
              </a:ext>
            </a:extLst>
          </p:cNvPr>
          <p:cNvSpPr>
            <a:spLocks noGrp="1"/>
          </p:cNvSpPr>
          <p:nvPr>
            <p:ph type="body" sz="quarter" idx="15" hasCustomPrompt="1"/>
          </p:nvPr>
        </p:nvSpPr>
        <p:spPr>
          <a:xfrm>
            <a:off x="6416132" y="4238453"/>
            <a:ext cx="2228612" cy="2616101"/>
          </a:xfrm>
        </p:spPr>
        <p:txBody>
          <a:bodyPr>
            <a:spAutoFit/>
          </a:bodyPr>
          <a:lstStyle>
            <a:lvl1pPr marL="0" indent="0" algn="r">
              <a:lnSpc>
                <a:spcPct val="100000"/>
              </a:lnSpc>
              <a:spcAft>
                <a:spcPts val="0"/>
              </a:spcAft>
              <a:buFont typeface="Arial" panose="020B0604020202020204" pitchFamily="34" charset="0"/>
              <a:buNone/>
              <a:defRPr sz="1700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8" name="Text Placeholder 25">
            <a:extLst>
              <a:ext uri="{FF2B5EF4-FFF2-40B4-BE49-F238E27FC236}">
                <a16:creationId xmlns:a16="http://schemas.microsoft.com/office/drawing/2014/main" id="{83DDA941-8158-F467-13FC-120ECB9C1E01}"/>
              </a:ext>
            </a:extLst>
          </p:cNvPr>
          <p:cNvSpPr>
            <a:spLocks noGrp="1"/>
          </p:cNvSpPr>
          <p:nvPr>
            <p:ph type="body" sz="quarter" idx="19" hasCustomPrompt="1"/>
          </p:nvPr>
        </p:nvSpPr>
        <p:spPr>
          <a:xfrm>
            <a:off x="503239" y="520324"/>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Third line of title</a:t>
            </a:r>
            <a:endParaRPr lang="en-GB" dirty="0"/>
          </a:p>
        </p:txBody>
      </p:sp>
      <p:sp>
        <p:nvSpPr>
          <p:cNvPr id="9" name="Text Placeholder 25">
            <a:extLst>
              <a:ext uri="{FF2B5EF4-FFF2-40B4-BE49-F238E27FC236}">
                <a16:creationId xmlns:a16="http://schemas.microsoft.com/office/drawing/2014/main" id="{8AF436BB-E934-3174-0501-41EF29AF63BE}"/>
              </a:ext>
            </a:extLst>
          </p:cNvPr>
          <p:cNvSpPr>
            <a:spLocks noGrp="1"/>
          </p:cNvSpPr>
          <p:nvPr>
            <p:ph type="body" sz="quarter" idx="20" hasCustomPrompt="1"/>
          </p:nvPr>
        </p:nvSpPr>
        <p:spPr>
          <a:xfrm>
            <a:off x="503240" y="1354873"/>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Second line of title</a:t>
            </a:r>
            <a:endParaRPr lang="en-GB" dirty="0"/>
          </a:p>
        </p:txBody>
      </p:sp>
      <p:sp>
        <p:nvSpPr>
          <p:cNvPr id="10" name="Text Placeholder 25">
            <a:extLst>
              <a:ext uri="{FF2B5EF4-FFF2-40B4-BE49-F238E27FC236}">
                <a16:creationId xmlns:a16="http://schemas.microsoft.com/office/drawing/2014/main" id="{30AB0A5C-E99B-2391-1E59-A6C8ED306FF5}"/>
              </a:ext>
            </a:extLst>
          </p:cNvPr>
          <p:cNvSpPr>
            <a:spLocks noGrp="1"/>
          </p:cNvSpPr>
          <p:nvPr>
            <p:ph type="body" sz="quarter" idx="21" hasCustomPrompt="1"/>
          </p:nvPr>
        </p:nvSpPr>
        <p:spPr>
          <a:xfrm>
            <a:off x="503238" y="2196241"/>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First line of title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17294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Orange">
    <p:bg>
      <p:bgPr>
        <a:solidFill>
          <a:schemeClr val="bg1"/>
        </a:soli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97DC709-CF6E-1DBA-1C0D-F0BC13C628B9}"/>
              </a:ext>
            </a:extLst>
          </p:cNvPr>
          <p:cNvSpPr/>
          <p:nvPr userDrawn="1"/>
        </p:nvSpPr>
        <p:spPr>
          <a:xfrm rot="5400000">
            <a:off x="1691850" y="-1691850"/>
            <a:ext cx="6857998" cy="10241699"/>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800" dirty="0"/>
          </a:p>
        </p:txBody>
      </p:sp>
      <p:sp>
        <p:nvSpPr>
          <p:cNvPr id="2" name="Freeform: Shape 1">
            <a:extLst>
              <a:ext uri="{FF2B5EF4-FFF2-40B4-BE49-F238E27FC236}">
                <a16:creationId xmlns:a16="http://schemas.microsoft.com/office/drawing/2014/main" id="{A0940136-2EC2-2AD4-BD0C-A176419E39E0}"/>
              </a:ext>
            </a:extLst>
          </p:cNvPr>
          <p:cNvSpPr/>
          <p:nvPr userDrawn="1"/>
        </p:nvSpPr>
        <p:spPr>
          <a:xfrm>
            <a:off x="4660900" y="0"/>
            <a:ext cx="3176436" cy="6855784"/>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3" name="Picture Placeholder 9">
            <a:extLst>
              <a:ext uri="{FF2B5EF4-FFF2-40B4-BE49-F238E27FC236}">
                <a16:creationId xmlns:a16="http://schemas.microsoft.com/office/drawing/2014/main" id="{F1213E8D-D43A-B0D7-19F0-BD373B9356CE}"/>
              </a:ext>
            </a:extLst>
          </p:cNvPr>
          <p:cNvSpPr>
            <a:spLocks noGrp="1"/>
          </p:cNvSpPr>
          <p:nvPr>
            <p:ph type="pic" sz="quarter" idx="20"/>
          </p:nvPr>
        </p:nvSpPr>
        <p:spPr>
          <a:xfrm>
            <a:off x="4893022" y="0"/>
            <a:ext cx="5348675" cy="68580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4" name="Text Placeholder 15">
            <a:extLst>
              <a:ext uri="{FF2B5EF4-FFF2-40B4-BE49-F238E27FC236}">
                <a16:creationId xmlns:a16="http://schemas.microsoft.com/office/drawing/2014/main" id="{DEFE97C5-4A81-2B76-DB69-B48A1E1BA409}"/>
              </a:ext>
            </a:extLst>
          </p:cNvPr>
          <p:cNvSpPr>
            <a:spLocks noGrp="1"/>
          </p:cNvSpPr>
          <p:nvPr>
            <p:ph type="body" sz="quarter" idx="21" hasCustomPrompt="1"/>
          </p:nvPr>
        </p:nvSpPr>
        <p:spPr>
          <a:xfrm>
            <a:off x="4714580" y="1274"/>
            <a:ext cx="2551436" cy="6855786"/>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33" b="0">
                <a:solidFill>
                  <a:schemeClr val="bg1">
                    <a:alpha val="0"/>
                  </a:schemeClr>
                </a:solidFill>
              </a:defRPr>
            </a:lvl1pPr>
          </a:lstStyle>
          <a:p>
            <a:pPr lvl="0"/>
            <a:r>
              <a:rPr lang="en-US" dirty="0"/>
              <a:t>.</a:t>
            </a:r>
            <a:endParaRPr lang="en-GB" dirty="0"/>
          </a:p>
        </p:txBody>
      </p:sp>
      <p:sp>
        <p:nvSpPr>
          <p:cNvPr id="6" name="Text Placeholder 8">
            <a:extLst>
              <a:ext uri="{FF2B5EF4-FFF2-40B4-BE49-F238E27FC236}">
                <a16:creationId xmlns:a16="http://schemas.microsoft.com/office/drawing/2014/main" id="{9E5FAFC3-4DDD-1E30-AA61-4DFA33B97CC7}"/>
              </a:ext>
            </a:extLst>
          </p:cNvPr>
          <p:cNvSpPr>
            <a:spLocks noGrp="1"/>
          </p:cNvSpPr>
          <p:nvPr>
            <p:ph type="body" sz="quarter" idx="15" hasCustomPrompt="1"/>
          </p:nvPr>
        </p:nvSpPr>
        <p:spPr>
          <a:xfrm>
            <a:off x="503239" y="503238"/>
            <a:ext cx="1898649" cy="1769715"/>
          </a:xfrm>
        </p:spPr>
        <p:txBody>
          <a:bodyPr wrap="square">
            <a:spAutoFit/>
          </a:bodyPr>
          <a:lstStyle>
            <a:lvl1pPr marL="0" indent="0" algn="l">
              <a:lnSpc>
                <a:spcPct val="100000"/>
              </a:lnSpc>
              <a:spcAft>
                <a:spcPts val="0"/>
              </a:spcAft>
              <a:buFont typeface="Arial" panose="020B0604020202020204" pitchFamily="34" charset="0"/>
              <a:buNone/>
              <a:defRPr sz="11500"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dirty="0"/>
              <a:t>#</a:t>
            </a:r>
            <a:endParaRPr lang="en-GB" dirty="0"/>
          </a:p>
        </p:txBody>
      </p:sp>
      <p:sp>
        <p:nvSpPr>
          <p:cNvPr id="7" name="Title 1">
            <a:extLst>
              <a:ext uri="{FF2B5EF4-FFF2-40B4-BE49-F238E27FC236}">
                <a16:creationId xmlns:a16="http://schemas.microsoft.com/office/drawing/2014/main" id="{1291F469-A0D5-5725-807E-B03DBC61DB65}"/>
              </a:ext>
            </a:extLst>
          </p:cNvPr>
          <p:cNvSpPr>
            <a:spLocks noGrp="1"/>
          </p:cNvSpPr>
          <p:nvPr>
            <p:ph type="title" hasCustomPrompt="1"/>
          </p:nvPr>
        </p:nvSpPr>
        <p:spPr>
          <a:xfrm>
            <a:off x="503240" y="2588884"/>
            <a:ext cx="3978274" cy="1405742"/>
          </a:xfrm>
        </p:spPr>
        <p:txBody>
          <a:bodyPr anchor="b">
            <a:noAutofit/>
          </a:bodyPr>
          <a:lstStyle>
            <a:lvl1pPr>
              <a:defRPr sz="2800">
                <a:solidFill>
                  <a:schemeClr val="accent1"/>
                </a:solidFill>
              </a:defRPr>
            </a:lvl1pPr>
          </a:lstStyle>
          <a:p>
            <a:r>
              <a:rPr lang="en-US" dirty="0"/>
              <a:t>Click to add title</a:t>
            </a:r>
            <a:endParaRPr lang="en-GB" dirty="0"/>
          </a:p>
        </p:txBody>
      </p:sp>
      <p:sp>
        <p:nvSpPr>
          <p:cNvPr id="8" name="Subtitle 2">
            <a:extLst>
              <a:ext uri="{FF2B5EF4-FFF2-40B4-BE49-F238E27FC236}">
                <a16:creationId xmlns:a16="http://schemas.microsoft.com/office/drawing/2014/main" id="{BA5FA31E-D3CC-77FB-8654-B13E7B0F2C5E}"/>
              </a:ext>
            </a:extLst>
          </p:cNvPr>
          <p:cNvSpPr>
            <a:spLocks noGrp="1"/>
          </p:cNvSpPr>
          <p:nvPr>
            <p:ph type="subTitle" idx="1" hasCustomPrompt="1"/>
          </p:nvPr>
        </p:nvSpPr>
        <p:spPr>
          <a:xfrm>
            <a:off x="503239" y="4710022"/>
            <a:ext cx="3978275" cy="1114150"/>
          </a:xfrm>
        </p:spPr>
        <p:txBody>
          <a:bodyPr vert="horz" lIns="0" tIns="0" rIns="0" bIns="0" rtlCol="0">
            <a:noAutofit/>
          </a:bodyPr>
          <a:lstStyle>
            <a:lvl1pPr>
              <a:defRPr lang="en-GB" b="0" dirty="0"/>
            </a:lvl1pPr>
          </a:lstStyle>
          <a:p>
            <a:r>
              <a:rPr lang="en-US" dirty="0"/>
              <a:t>Click to add subtitle</a:t>
            </a:r>
            <a:endParaRPr lang="en-GB" dirty="0"/>
          </a:p>
        </p:txBody>
      </p:sp>
      <p:sp>
        <p:nvSpPr>
          <p:cNvPr id="9" name="Text Placeholder 86">
            <a:extLst>
              <a:ext uri="{FF2B5EF4-FFF2-40B4-BE49-F238E27FC236}">
                <a16:creationId xmlns:a16="http://schemas.microsoft.com/office/drawing/2014/main" id="{6F8B1812-87C4-ECE2-8EAA-E836A5016EC5}"/>
              </a:ext>
            </a:extLst>
          </p:cNvPr>
          <p:cNvSpPr>
            <a:spLocks noGrp="1"/>
          </p:cNvSpPr>
          <p:nvPr>
            <p:ph type="body" sz="quarter" idx="17" hasCustomPrompt="1"/>
          </p:nvPr>
        </p:nvSpPr>
        <p:spPr>
          <a:xfrm rot="10800000" flipV="1">
            <a:off x="503239" y="4352322"/>
            <a:ext cx="732700" cy="0"/>
          </a:xfrm>
          <a:ln w="6350">
            <a:solidFill>
              <a:schemeClr val="accent1"/>
            </a:solidFill>
          </a:ln>
        </p:spPr>
        <p:txBody>
          <a:bodyPr/>
          <a:lstStyle>
            <a:lvl1pPr>
              <a:defRPr sz="133"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91814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Image Green">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8B20F1E-8553-25F2-3B70-B3551D47C78C}"/>
              </a:ext>
            </a:extLst>
          </p:cNvPr>
          <p:cNvSpPr/>
          <p:nvPr userDrawn="1"/>
        </p:nvSpPr>
        <p:spPr>
          <a:xfrm rot="5400000">
            <a:off x="1691850" y="-1691850"/>
            <a:ext cx="6857998" cy="10241699"/>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800" dirty="0"/>
          </a:p>
        </p:txBody>
      </p:sp>
      <p:sp>
        <p:nvSpPr>
          <p:cNvPr id="3" name="Freeform: Shape 2">
            <a:extLst>
              <a:ext uri="{FF2B5EF4-FFF2-40B4-BE49-F238E27FC236}">
                <a16:creationId xmlns:a16="http://schemas.microsoft.com/office/drawing/2014/main" id="{FB696483-E3DD-5F3F-B3BB-1267764F182A}"/>
              </a:ext>
            </a:extLst>
          </p:cNvPr>
          <p:cNvSpPr/>
          <p:nvPr userDrawn="1"/>
        </p:nvSpPr>
        <p:spPr>
          <a:xfrm>
            <a:off x="4660900" y="0"/>
            <a:ext cx="3176436" cy="6855784"/>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4" name="Picture Placeholder 9">
            <a:extLst>
              <a:ext uri="{FF2B5EF4-FFF2-40B4-BE49-F238E27FC236}">
                <a16:creationId xmlns:a16="http://schemas.microsoft.com/office/drawing/2014/main" id="{69C64627-E752-BB50-FB77-0C6B921968FB}"/>
              </a:ext>
            </a:extLst>
          </p:cNvPr>
          <p:cNvSpPr>
            <a:spLocks noGrp="1"/>
          </p:cNvSpPr>
          <p:nvPr>
            <p:ph type="pic" sz="quarter" idx="20"/>
          </p:nvPr>
        </p:nvSpPr>
        <p:spPr>
          <a:xfrm>
            <a:off x="4893022" y="0"/>
            <a:ext cx="5348675" cy="68580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7" name="Text Placeholder 15">
            <a:extLst>
              <a:ext uri="{FF2B5EF4-FFF2-40B4-BE49-F238E27FC236}">
                <a16:creationId xmlns:a16="http://schemas.microsoft.com/office/drawing/2014/main" id="{0789E923-2F52-8FF1-7565-7FB3E8AF4A11}"/>
              </a:ext>
            </a:extLst>
          </p:cNvPr>
          <p:cNvSpPr>
            <a:spLocks noGrp="1"/>
          </p:cNvSpPr>
          <p:nvPr>
            <p:ph type="body" sz="quarter" idx="21" hasCustomPrompt="1"/>
          </p:nvPr>
        </p:nvSpPr>
        <p:spPr>
          <a:xfrm>
            <a:off x="4714580" y="0"/>
            <a:ext cx="2551436" cy="6855786"/>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33" b="0">
                <a:solidFill>
                  <a:schemeClr val="bg1">
                    <a:alpha val="0"/>
                  </a:schemeClr>
                </a:solidFill>
              </a:defRPr>
            </a:lvl1pPr>
          </a:lstStyle>
          <a:p>
            <a:pPr lvl="0"/>
            <a:r>
              <a:rPr lang="en-US" dirty="0"/>
              <a:t>.</a:t>
            </a:r>
            <a:endParaRPr lang="en-GB" dirty="0"/>
          </a:p>
        </p:txBody>
      </p:sp>
      <p:sp>
        <p:nvSpPr>
          <p:cNvPr id="8" name="Text Placeholder 8">
            <a:extLst>
              <a:ext uri="{FF2B5EF4-FFF2-40B4-BE49-F238E27FC236}">
                <a16:creationId xmlns:a16="http://schemas.microsoft.com/office/drawing/2014/main" id="{FCC7AEEE-F1E0-6F9B-B764-486F114F65CD}"/>
              </a:ext>
            </a:extLst>
          </p:cNvPr>
          <p:cNvSpPr>
            <a:spLocks noGrp="1"/>
          </p:cNvSpPr>
          <p:nvPr>
            <p:ph type="body" sz="quarter" idx="15" hasCustomPrompt="1"/>
          </p:nvPr>
        </p:nvSpPr>
        <p:spPr>
          <a:xfrm>
            <a:off x="503239" y="503238"/>
            <a:ext cx="1898649" cy="1769715"/>
          </a:xfrm>
        </p:spPr>
        <p:txBody>
          <a:bodyPr wrap="square">
            <a:spAutoFit/>
          </a:bodyPr>
          <a:lstStyle>
            <a:lvl1pPr marL="0" indent="0" algn="l">
              <a:lnSpc>
                <a:spcPct val="100000"/>
              </a:lnSpc>
              <a:spcAft>
                <a:spcPts val="0"/>
              </a:spcAft>
              <a:buFont typeface="Arial" panose="020B0604020202020204" pitchFamily="34" charset="0"/>
              <a:buNone/>
              <a:defRPr sz="11500"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dirty="0"/>
              <a:t>#</a:t>
            </a:r>
            <a:endParaRPr lang="en-GB" dirty="0"/>
          </a:p>
        </p:txBody>
      </p:sp>
      <p:sp>
        <p:nvSpPr>
          <p:cNvPr id="9" name="Title 1">
            <a:extLst>
              <a:ext uri="{FF2B5EF4-FFF2-40B4-BE49-F238E27FC236}">
                <a16:creationId xmlns:a16="http://schemas.microsoft.com/office/drawing/2014/main" id="{57ECFF17-7945-192D-D0C7-6C1944A7A3A5}"/>
              </a:ext>
            </a:extLst>
          </p:cNvPr>
          <p:cNvSpPr>
            <a:spLocks noGrp="1"/>
          </p:cNvSpPr>
          <p:nvPr>
            <p:ph type="title" hasCustomPrompt="1"/>
          </p:nvPr>
        </p:nvSpPr>
        <p:spPr>
          <a:xfrm>
            <a:off x="503240" y="2588884"/>
            <a:ext cx="3978274" cy="1405742"/>
          </a:xfrm>
        </p:spPr>
        <p:txBody>
          <a:bodyPr anchor="b">
            <a:noAutofit/>
          </a:bodyPr>
          <a:lstStyle>
            <a:lvl1pPr>
              <a:defRPr sz="2800">
                <a:solidFill>
                  <a:schemeClr val="accent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A44A521F-324E-2833-23B8-CBF002B76431}"/>
              </a:ext>
            </a:extLst>
          </p:cNvPr>
          <p:cNvSpPr>
            <a:spLocks noGrp="1"/>
          </p:cNvSpPr>
          <p:nvPr>
            <p:ph type="subTitle" idx="1" hasCustomPrompt="1"/>
          </p:nvPr>
        </p:nvSpPr>
        <p:spPr>
          <a:xfrm>
            <a:off x="503239" y="4710022"/>
            <a:ext cx="3978275" cy="1114150"/>
          </a:xfrm>
        </p:spPr>
        <p:txBody>
          <a:bodyPr vert="horz" lIns="0" tIns="0" rIns="0" bIns="0" rtlCol="0">
            <a:noAutofit/>
          </a:bodyPr>
          <a:lstStyle>
            <a:lvl1pPr>
              <a:defRPr lang="en-GB" b="0" dirty="0"/>
            </a:lvl1pPr>
          </a:lstStyle>
          <a:p>
            <a:r>
              <a:rPr lang="en-US" dirty="0"/>
              <a:t>Click to add subtitle</a:t>
            </a:r>
            <a:endParaRPr lang="en-GB" dirty="0"/>
          </a:p>
        </p:txBody>
      </p:sp>
      <p:sp>
        <p:nvSpPr>
          <p:cNvPr id="12" name="Text Placeholder 86">
            <a:extLst>
              <a:ext uri="{FF2B5EF4-FFF2-40B4-BE49-F238E27FC236}">
                <a16:creationId xmlns:a16="http://schemas.microsoft.com/office/drawing/2014/main" id="{963404A6-1467-C35A-CC7C-A5A6A90F638D}"/>
              </a:ext>
            </a:extLst>
          </p:cNvPr>
          <p:cNvSpPr>
            <a:spLocks noGrp="1"/>
          </p:cNvSpPr>
          <p:nvPr>
            <p:ph type="body" sz="quarter" idx="17" hasCustomPrompt="1"/>
          </p:nvPr>
        </p:nvSpPr>
        <p:spPr>
          <a:xfrm rot="10800000" flipV="1">
            <a:off x="503239" y="4352322"/>
            <a:ext cx="732700" cy="0"/>
          </a:xfrm>
          <a:ln w="6350">
            <a:solidFill>
              <a:schemeClr val="accent1"/>
            </a:solidFill>
          </a:ln>
        </p:spPr>
        <p:txBody>
          <a:bodyPr/>
          <a:lstStyle>
            <a:lvl1pPr>
              <a:defRPr sz="133"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64204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Image Yellow">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749A410-4BA2-56D5-E811-F07EDF978A52}"/>
              </a:ext>
            </a:extLst>
          </p:cNvPr>
          <p:cNvSpPr/>
          <p:nvPr userDrawn="1"/>
        </p:nvSpPr>
        <p:spPr>
          <a:xfrm rot="5400000">
            <a:off x="1691850" y="-1691850"/>
            <a:ext cx="6857998" cy="10241699"/>
          </a:xfrm>
          <a:custGeom>
            <a:avLst/>
            <a:gdLst>
              <a:gd name="connsiteX0" fmla="*/ 6857998 w 6857998"/>
              <a:gd name="connsiteY0" fmla="*/ 0 h 12193291"/>
              <a:gd name="connsiteX1" fmla="*/ 6857998 w 6857998"/>
              <a:gd name="connsiteY1" fmla="*/ 12193291 h 12193291"/>
              <a:gd name="connsiteX2" fmla="*/ 3434340 w 6857998"/>
              <a:gd name="connsiteY2" fmla="*/ 12193291 h 12193291"/>
              <a:gd name="connsiteX3" fmla="*/ 3433032 w 6857998"/>
              <a:gd name="connsiteY3" fmla="*/ 12192001 h 12193291"/>
              <a:gd name="connsiteX4" fmla="*/ 0 w 6857998"/>
              <a:gd name="connsiteY4" fmla="*/ 12192001 h 12193291"/>
              <a:gd name="connsiteX5" fmla="*/ 0 w 6857998"/>
              <a:gd name="connsiteY5" fmla="*/ 1 h 12193291"/>
              <a:gd name="connsiteX6" fmla="*/ 3998685 w 6857998"/>
              <a:gd name="connsiteY6" fmla="*/ 1 h 12193291"/>
              <a:gd name="connsiteX7" fmla="*/ 3998685 w 6857998"/>
              <a:gd name="connsiteY7" fmla="*/ 4 h 12193291"/>
              <a:gd name="connsiteX8" fmla="*/ 6286156 w 6857998"/>
              <a:gd name="connsiteY8" fmla="*/ 4 h 12193291"/>
              <a:gd name="connsiteX9" fmla="*/ 6286156 w 6857998"/>
              <a:gd name="connsiteY9" fmla="*/ 0 h 12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7998" h="12193291">
                <a:moveTo>
                  <a:pt x="6857998" y="0"/>
                </a:moveTo>
                <a:lnTo>
                  <a:pt x="6857998" y="12193291"/>
                </a:lnTo>
                <a:lnTo>
                  <a:pt x="3434340" y="12193291"/>
                </a:lnTo>
                <a:lnTo>
                  <a:pt x="3433032" y="12192001"/>
                </a:lnTo>
                <a:lnTo>
                  <a:pt x="0" y="12192001"/>
                </a:lnTo>
                <a:lnTo>
                  <a:pt x="0" y="1"/>
                </a:lnTo>
                <a:lnTo>
                  <a:pt x="3998685" y="1"/>
                </a:lnTo>
                <a:lnTo>
                  <a:pt x="3998685" y="4"/>
                </a:lnTo>
                <a:lnTo>
                  <a:pt x="6286156" y="4"/>
                </a:lnTo>
                <a:lnTo>
                  <a:pt x="6286156" y="0"/>
                </a:lnTo>
                <a:close/>
              </a:path>
            </a:pathLst>
          </a:custGeom>
          <a:gradFill>
            <a:gsLst>
              <a:gs pos="0">
                <a:schemeClr val="accent1">
                  <a:lumMod val="5000"/>
                  <a:lumOff val="95000"/>
                </a:schemeClr>
              </a:gs>
              <a:gs pos="100000">
                <a:schemeClr val="accent1">
                  <a:alpha val="5000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GB" sz="1800" dirty="0"/>
          </a:p>
        </p:txBody>
      </p:sp>
      <p:sp>
        <p:nvSpPr>
          <p:cNvPr id="3" name="Freeform: Shape 2">
            <a:extLst>
              <a:ext uri="{FF2B5EF4-FFF2-40B4-BE49-F238E27FC236}">
                <a16:creationId xmlns:a16="http://schemas.microsoft.com/office/drawing/2014/main" id="{7B962835-031A-7BCA-44E0-D803101EFA6D}"/>
              </a:ext>
            </a:extLst>
          </p:cNvPr>
          <p:cNvSpPr/>
          <p:nvPr userDrawn="1"/>
        </p:nvSpPr>
        <p:spPr>
          <a:xfrm>
            <a:off x="4660900" y="0"/>
            <a:ext cx="3176436" cy="6855784"/>
          </a:xfrm>
          <a:custGeom>
            <a:avLst/>
            <a:gdLst>
              <a:gd name="connsiteX0" fmla="*/ 2238356 w 3176436"/>
              <a:gd name="connsiteY0" fmla="*/ 0 h 6855784"/>
              <a:gd name="connsiteX1" fmla="*/ 3176436 w 3176436"/>
              <a:gd name="connsiteY1" fmla="*/ 0 h 6855784"/>
              <a:gd name="connsiteX2" fmla="*/ 3025163 w 3176436"/>
              <a:gd name="connsiteY2" fmla="*/ 94608 h 6855784"/>
              <a:gd name="connsiteX3" fmla="*/ 895795 w 3176436"/>
              <a:gd name="connsiteY3" fmla="*/ 2591695 h 6855784"/>
              <a:gd name="connsiteX4" fmla="*/ 454862 w 3176436"/>
              <a:gd name="connsiteY4" fmla="*/ 6825396 h 6855784"/>
              <a:gd name="connsiteX5" fmla="*/ 465695 w 3176436"/>
              <a:gd name="connsiteY5" fmla="*/ 6855784 h 6855784"/>
              <a:gd name="connsiteX6" fmla="*/ 449706 w 3176436"/>
              <a:gd name="connsiteY6" fmla="*/ 6855784 h 6855784"/>
              <a:gd name="connsiteX7" fmla="*/ 448339 w 3176436"/>
              <a:gd name="connsiteY7" fmla="*/ 6853301 h 6855784"/>
              <a:gd name="connsiteX8" fmla="*/ 663671 w 3176436"/>
              <a:gd name="connsiteY8" fmla="*/ 2077346 h 6855784"/>
              <a:gd name="connsiteX9" fmla="*/ 2095367 w 3176436"/>
              <a:gd name="connsiteY9" fmla="*/ 126567 h 685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6436" h="6855784">
                <a:moveTo>
                  <a:pt x="2238356" y="0"/>
                </a:moveTo>
                <a:lnTo>
                  <a:pt x="3176436" y="0"/>
                </a:lnTo>
                <a:lnTo>
                  <a:pt x="3025163" y="94608"/>
                </a:lnTo>
                <a:cubicBezTo>
                  <a:pt x="2184412" y="645991"/>
                  <a:pt x="1422594" y="1506265"/>
                  <a:pt x="895795" y="2591695"/>
                </a:cubicBezTo>
                <a:cubicBezTo>
                  <a:pt x="180855" y="4064777"/>
                  <a:pt x="59531" y="5621351"/>
                  <a:pt x="454862" y="6825396"/>
                </a:cubicBezTo>
                <a:lnTo>
                  <a:pt x="465695" y="6855784"/>
                </a:lnTo>
                <a:lnTo>
                  <a:pt x="449706" y="6855784"/>
                </a:lnTo>
                <a:lnTo>
                  <a:pt x="448339" y="6853301"/>
                </a:lnTo>
                <a:cubicBezTo>
                  <a:pt x="-196106" y="5600633"/>
                  <a:pt x="-164155" y="3783020"/>
                  <a:pt x="663671" y="2077346"/>
                </a:cubicBezTo>
                <a:cubicBezTo>
                  <a:pt x="1039956" y="1302039"/>
                  <a:pt x="1536149" y="641607"/>
                  <a:pt x="2095367" y="126567"/>
                </a:cubicBez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p>
        </p:txBody>
      </p:sp>
      <p:sp>
        <p:nvSpPr>
          <p:cNvPr id="4" name="Picture Placeholder 9">
            <a:extLst>
              <a:ext uri="{FF2B5EF4-FFF2-40B4-BE49-F238E27FC236}">
                <a16:creationId xmlns:a16="http://schemas.microsoft.com/office/drawing/2014/main" id="{20B661FE-D69D-9E7D-7BA4-58F0809DC7AC}"/>
              </a:ext>
            </a:extLst>
          </p:cNvPr>
          <p:cNvSpPr>
            <a:spLocks noGrp="1"/>
          </p:cNvSpPr>
          <p:nvPr>
            <p:ph type="pic" sz="quarter" idx="20"/>
          </p:nvPr>
        </p:nvSpPr>
        <p:spPr>
          <a:xfrm>
            <a:off x="4893022" y="0"/>
            <a:ext cx="5348675" cy="6858000"/>
          </a:xfrm>
          <a:custGeom>
            <a:avLst/>
            <a:gdLst>
              <a:gd name="connsiteX0" fmla="*/ 2944312 w 5348675"/>
              <a:gd name="connsiteY0" fmla="*/ 0 h 6858000"/>
              <a:gd name="connsiteX1" fmla="*/ 5348675 w 5348675"/>
              <a:gd name="connsiteY1" fmla="*/ 1 h 6858000"/>
              <a:gd name="connsiteX2" fmla="*/ 5348675 w 5348675"/>
              <a:gd name="connsiteY2" fmla="*/ 6858000 h 6858000"/>
              <a:gd name="connsiteX3" fmla="*/ 234360 w 5348675"/>
              <a:gd name="connsiteY3" fmla="*/ 6858000 h 6858000"/>
              <a:gd name="connsiteX4" fmla="*/ 222738 w 5348675"/>
              <a:gd name="connsiteY4" fmla="*/ 6825396 h 6858000"/>
              <a:gd name="connsiteX5" fmla="*/ 663671 w 5348675"/>
              <a:gd name="connsiteY5" fmla="*/ 2591695 h 6858000"/>
              <a:gd name="connsiteX6" fmla="*/ 2793039 w 5348675"/>
              <a:gd name="connsiteY6" fmla="*/ 9460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8675" h="6858000">
                <a:moveTo>
                  <a:pt x="2944312" y="0"/>
                </a:moveTo>
                <a:lnTo>
                  <a:pt x="5348675" y="1"/>
                </a:lnTo>
                <a:lnTo>
                  <a:pt x="5348675" y="6858000"/>
                </a:lnTo>
                <a:lnTo>
                  <a:pt x="234360" y="6858000"/>
                </a:lnTo>
                <a:lnTo>
                  <a:pt x="222738" y="6825396"/>
                </a:lnTo>
                <a:cubicBezTo>
                  <a:pt x="-172593" y="5621352"/>
                  <a:pt x="-51270" y="4064778"/>
                  <a:pt x="663671" y="2591695"/>
                </a:cubicBezTo>
                <a:cubicBezTo>
                  <a:pt x="1190470" y="1506266"/>
                  <a:pt x="1952288" y="645992"/>
                  <a:pt x="2793039" y="94609"/>
                </a:cubicBezTo>
                <a:close/>
              </a:path>
            </a:pathLst>
          </a:custGeom>
          <a:solidFill>
            <a:schemeClr val="bg2"/>
          </a:solidFill>
        </p:spPr>
        <p:txBody>
          <a:bodyPr wrap="square">
            <a:noAutofit/>
          </a:bodyPr>
          <a:lstStyle>
            <a:lvl1pPr algn="r">
              <a:defRPr/>
            </a:lvl1pPr>
          </a:lstStyle>
          <a:p>
            <a:endParaRPr lang="en-GB" dirty="0"/>
          </a:p>
        </p:txBody>
      </p:sp>
      <p:sp>
        <p:nvSpPr>
          <p:cNvPr id="7" name="Text Placeholder 15">
            <a:extLst>
              <a:ext uri="{FF2B5EF4-FFF2-40B4-BE49-F238E27FC236}">
                <a16:creationId xmlns:a16="http://schemas.microsoft.com/office/drawing/2014/main" id="{0A3011EB-EC82-3FBB-CF83-5C8DD0AC0F7C}"/>
              </a:ext>
            </a:extLst>
          </p:cNvPr>
          <p:cNvSpPr>
            <a:spLocks noGrp="1"/>
          </p:cNvSpPr>
          <p:nvPr>
            <p:ph type="body" sz="quarter" idx="21" hasCustomPrompt="1"/>
          </p:nvPr>
        </p:nvSpPr>
        <p:spPr>
          <a:xfrm>
            <a:off x="4714580" y="1274"/>
            <a:ext cx="2551436" cy="6855786"/>
          </a:xfrm>
          <a:custGeom>
            <a:avLst/>
            <a:gdLst>
              <a:gd name="connsiteX0" fmla="*/ 1119314 w 2551436"/>
              <a:gd name="connsiteY0" fmla="*/ 0 h 6855786"/>
              <a:gd name="connsiteX1" fmla="*/ 2551436 w 2551436"/>
              <a:gd name="connsiteY1" fmla="*/ 6855786 h 6855786"/>
              <a:gd name="connsiteX2" fmla="*/ 1119314 w 2551436"/>
              <a:gd name="connsiteY2" fmla="*/ 0 h 6855786"/>
              <a:gd name="connsiteX0" fmla="*/ 2551436 w 2642876"/>
              <a:gd name="connsiteY0" fmla="*/ 6855786 h 6947226"/>
              <a:gd name="connsiteX1" fmla="*/ 1119314 w 2642876"/>
              <a:gd name="connsiteY1" fmla="*/ 0 h 6947226"/>
              <a:gd name="connsiteX2" fmla="*/ 2642876 w 2642876"/>
              <a:gd name="connsiteY2" fmla="*/ 6947226 h 6947226"/>
              <a:gd name="connsiteX0" fmla="*/ 2551436 w 2551436"/>
              <a:gd name="connsiteY0" fmla="*/ 6855786 h 6855786"/>
              <a:gd name="connsiteX1" fmla="*/ 1119314 w 2551436"/>
              <a:gd name="connsiteY1" fmla="*/ 0 h 6855786"/>
            </a:gdLst>
            <a:ahLst/>
            <a:cxnLst>
              <a:cxn ang="0">
                <a:pos x="connsiteX0" y="connsiteY0"/>
              </a:cxn>
              <a:cxn ang="0">
                <a:pos x="connsiteX1" y="connsiteY1"/>
              </a:cxn>
            </a:cxnLst>
            <a:rect l="l" t="t" r="r" b="b"/>
            <a:pathLst>
              <a:path w="2551436" h="6855786">
                <a:moveTo>
                  <a:pt x="2551436" y="6855786"/>
                </a:moveTo>
                <a:cubicBezTo>
                  <a:pt x="1005419" y="6398769"/>
                  <a:pt x="-1453518" y="3121390"/>
                  <a:pt x="1119314" y="0"/>
                </a:cubicBezTo>
              </a:path>
            </a:pathLst>
          </a:custGeom>
          <a:ln w="19050">
            <a:solidFill>
              <a:schemeClr val="bg1"/>
            </a:solidFill>
          </a:ln>
        </p:spPr>
        <p:txBody>
          <a:bodyPr wrap="square">
            <a:noAutofit/>
          </a:bodyPr>
          <a:lstStyle>
            <a:lvl1pPr>
              <a:defRPr sz="133" b="0">
                <a:solidFill>
                  <a:schemeClr val="bg1">
                    <a:alpha val="0"/>
                  </a:schemeClr>
                </a:solidFill>
              </a:defRPr>
            </a:lvl1pPr>
          </a:lstStyle>
          <a:p>
            <a:pPr lvl="0"/>
            <a:r>
              <a:rPr lang="en-US" dirty="0"/>
              <a:t>.</a:t>
            </a:r>
            <a:endParaRPr lang="en-GB" dirty="0"/>
          </a:p>
        </p:txBody>
      </p:sp>
      <p:sp>
        <p:nvSpPr>
          <p:cNvPr id="8" name="Text Placeholder 8">
            <a:extLst>
              <a:ext uri="{FF2B5EF4-FFF2-40B4-BE49-F238E27FC236}">
                <a16:creationId xmlns:a16="http://schemas.microsoft.com/office/drawing/2014/main" id="{075E2F23-6F95-FE3A-4E27-4F8E6A43403F}"/>
              </a:ext>
            </a:extLst>
          </p:cNvPr>
          <p:cNvSpPr>
            <a:spLocks noGrp="1"/>
          </p:cNvSpPr>
          <p:nvPr>
            <p:ph type="body" sz="quarter" idx="15" hasCustomPrompt="1"/>
          </p:nvPr>
        </p:nvSpPr>
        <p:spPr>
          <a:xfrm>
            <a:off x="503239" y="503238"/>
            <a:ext cx="1898649" cy="1769715"/>
          </a:xfrm>
        </p:spPr>
        <p:txBody>
          <a:bodyPr wrap="square">
            <a:spAutoFit/>
          </a:bodyPr>
          <a:lstStyle>
            <a:lvl1pPr marL="0" indent="0" algn="l">
              <a:lnSpc>
                <a:spcPct val="100000"/>
              </a:lnSpc>
              <a:spcAft>
                <a:spcPts val="0"/>
              </a:spcAft>
              <a:buFont typeface="Arial" panose="020B0604020202020204" pitchFamily="34" charset="0"/>
              <a:buNone/>
              <a:defRPr sz="11500"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dirty="0"/>
              <a:t>#</a:t>
            </a:r>
            <a:endParaRPr lang="en-GB" dirty="0"/>
          </a:p>
        </p:txBody>
      </p:sp>
      <p:sp>
        <p:nvSpPr>
          <p:cNvPr id="9" name="Title 1">
            <a:extLst>
              <a:ext uri="{FF2B5EF4-FFF2-40B4-BE49-F238E27FC236}">
                <a16:creationId xmlns:a16="http://schemas.microsoft.com/office/drawing/2014/main" id="{27EE0D1E-4812-36DE-03C7-FB0A862B1634}"/>
              </a:ext>
            </a:extLst>
          </p:cNvPr>
          <p:cNvSpPr>
            <a:spLocks noGrp="1"/>
          </p:cNvSpPr>
          <p:nvPr>
            <p:ph type="title" hasCustomPrompt="1"/>
          </p:nvPr>
        </p:nvSpPr>
        <p:spPr>
          <a:xfrm>
            <a:off x="503240" y="2588884"/>
            <a:ext cx="3978274" cy="1405742"/>
          </a:xfrm>
        </p:spPr>
        <p:txBody>
          <a:bodyPr anchor="b">
            <a:noAutofit/>
          </a:bodyPr>
          <a:lstStyle>
            <a:lvl1pPr>
              <a:defRPr sz="2800">
                <a:solidFill>
                  <a:schemeClr val="accent1"/>
                </a:solidFill>
              </a:defRPr>
            </a:lvl1pPr>
          </a:lstStyle>
          <a:p>
            <a:r>
              <a:rPr lang="en-US" dirty="0"/>
              <a:t>Click to add title</a:t>
            </a:r>
            <a:endParaRPr lang="en-GB" dirty="0"/>
          </a:p>
        </p:txBody>
      </p:sp>
      <p:sp>
        <p:nvSpPr>
          <p:cNvPr id="11" name="Subtitle 2">
            <a:extLst>
              <a:ext uri="{FF2B5EF4-FFF2-40B4-BE49-F238E27FC236}">
                <a16:creationId xmlns:a16="http://schemas.microsoft.com/office/drawing/2014/main" id="{8FD782DC-CAEE-C390-9027-970757C06930}"/>
              </a:ext>
            </a:extLst>
          </p:cNvPr>
          <p:cNvSpPr>
            <a:spLocks noGrp="1"/>
          </p:cNvSpPr>
          <p:nvPr>
            <p:ph type="subTitle" idx="1" hasCustomPrompt="1"/>
          </p:nvPr>
        </p:nvSpPr>
        <p:spPr>
          <a:xfrm>
            <a:off x="503239" y="4710022"/>
            <a:ext cx="3978275" cy="1114150"/>
          </a:xfrm>
        </p:spPr>
        <p:txBody>
          <a:bodyPr vert="horz" lIns="0" tIns="0" rIns="0" bIns="0" rtlCol="0">
            <a:noAutofit/>
          </a:bodyPr>
          <a:lstStyle>
            <a:lvl1pPr>
              <a:defRPr lang="en-GB" b="0" dirty="0"/>
            </a:lvl1pPr>
          </a:lstStyle>
          <a:p>
            <a:r>
              <a:rPr lang="en-US" dirty="0"/>
              <a:t>Click to add subtitle</a:t>
            </a:r>
            <a:endParaRPr lang="en-GB" dirty="0"/>
          </a:p>
        </p:txBody>
      </p:sp>
      <p:sp>
        <p:nvSpPr>
          <p:cNvPr id="12" name="Text Placeholder 86">
            <a:extLst>
              <a:ext uri="{FF2B5EF4-FFF2-40B4-BE49-F238E27FC236}">
                <a16:creationId xmlns:a16="http://schemas.microsoft.com/office/drawing/2014/main" id="{303ABACB-A1F5-4CAA-7451-D074C7434EC7}"/>
              </a:ext>
            </a:extLst>
          </p:cNvPr>
          <p:cNvSpPr>
            <a:spLocks noGrp="1"/>
          </p:cNvSpPr>
          <p:nvPr>
            <p:ph type="body" sz="quarter" idx="17" hasCustomPrompt="1"/>
          </p:nvPr>
        </p:nvSpPr>
        <p:spPr>
          <a:xfrm rot="10800000" flipV="1">
            <a:off x="503239" y="4352322"/>
            <a:ext cx="732700" cy="0"/>
          </a:xfrm>
          <a:ln w="6350">
            <a:solidFill>
              <a:schemeClr val="accent1"/>
            </a:solidFill>
          </a:ln>
        </p:spPr>
        <p:txBody>
          <a:bodyPr/>
          <a:lstStyle>
            <a:lvl1pPr>
              <a:defRPr sz="133" b="0">
                <a:solidFill>
                  <a:schemeClr val="tx1">
                    <a:alpha val="0"/>
                  </a:schemeClr>
                </a:solidFill>
              </a:defRPr>
            </a:lvl1pPr>
          </a:lstStyle>
          <a:p>
            <a:pPr lvl="0"/>
            <a:r>
              <a:rPr lang="en-US" dirty="0"/>
              <a:t>.</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85246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503239" y="1965325"/>
            <a:ext cx="8135937"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a:extLst>
              <a:ext uri="{FF2B5EF4-FFF2-40B4-BE49-F238E27FC236}">
                <a16:creationId xmlns:a16="http://schemas.microsoft.com/office/drawing/2014/main" id="{03F5A1A8-C64C-F234-5F21-EF63E28B2812}"/>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8" name="Slide Number Placeholder 7">
            <a:extLst>
              <a:ext uri="{FF2B5EF4-FFF2-40B4-BE49-F238E27FC236}">
                <a16:creationId xmlns:a16="http://schemas.microsoft.com/office/drawing/2014/main" id="{76D46ADB-A340-27DF-4705-35C8CB4EACD2}"/>
              </a:ext>
            </a:extLst>
          </p:cNvPr>
          <p:cNvSpPr>
            <a:spLocks noGrp="1"/>
          </p:cNvSpPr>
          <p:nvPr>
            <p:ph type="sldNum" sz="quarter" idx="17"/>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B90AA7B8-9299-42E0-3043-34CE5FC5124C}"/>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C851A97F-96AF-63EF-CF13-15B0E4213972}"/>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9" name="Text Placeholder 11">
            <a:extLst>
              <a:ext uri="{FF2B5EF4-FFF2-40B4-BE49-F238E27FC236}">
                <a16:creationId xmlns:a16="http://schemas.microsoft.com/office/drawing/2014/main" id="{5C58FF20-C1C2-F534-3138-ABCCA95ACD65}"/>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75802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598DAD-CD6E-5E5C-D346-08CBBDDF6436}"/>
              </a:ext>
            </a:extLst>
          </p:cNvPr>
          <p:cNvSpPr>
            <a:spLocks noGrp="1"/>
          </p:cNvSpPr>
          <p:nvPr>
            <p:ph type="sldNum" sz="quarter" idx="18"/>
          </p:nvPr>
        </p:nvSpPr>
        <p:spPr/>
        <p:txBody>
          <a:bodyPr/>
          <a:lstStyle/>
          <a:p>
            <a:pPr algn="r"/>
            <a:fld id="{40AA5F45-CDE6-4EA8-991E-B18CC5F21F47}" type="slidenum">
              <a:rPr lang="en-GB" smtClean="0"/>
              <a:pPr algn="r"/>
              <a:t>‹#›</a:t>
            </a:fld>
            <a:endParaRPr lang="en-GB" dirty="0"/>
          </a:p>
        </p:txBody>
      </p:sp>
      <p:sp>
        <p:nvSpPr>
          <p:cNvPr id="2" name="Footer Placeholder 1">
            <a:extLst>
              <a:ext uri="{FF2B5EF4-FFF2-40B4-BE49-F238E27FC236}">
                <a16:creationId xmlns:a16="http://schemas.microsoft.com/office/drawing/2014/main" id="{F2C61281-2F36-31A3-9A93-131F459AC079}"/>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8" name="Text Placeholder 21">
            <a:extLst>
              <a:ext uri="{FF2B5EF4-FFF2-40B4-BE49-F238E27FC236}">
                <a16:creationId xmlns:a16="http://schemas.microsoft.com/office/drawing/2014/main" id="{CB66D09C-210E-F5BC-3A55-F45B10584FF3}"/>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89615D2C-B481-AAB6-4F67-046CBB168CD1}"/>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315130C8-20F1-68D8-38B7-4FC821C73536}"/>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32B1D782-1E0A-746E-E704-7AF7A3EC9150}"/>
              </a:ext>
            </a:extLst>
          </p:cNvPr>
          <p:cNvSpPr>
            <a:spLocks noGrp="1"/>
          </p:cNvSpPr>
          <p:nvPr>
            <p:ph idx="1"/>
          </p:nvPr>
        </p:nvSpPr>
        <p:spPr>
          <a:xfrm>
            <a:off x="503240"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64ABB553-F53E-8B44-A36E-786EF9734477}"/>
              </a:ext>
            </a:extLst>
          </p:cNvPr>
          <p:cNvSpPr>
            <a:spLocks noGrp="1"/>
          </p:cNvSpPr>
          <p:nvPr>
            <p:ph idx="85"/>
          </p:nvPr>
        </p:nvSpPr>
        <p:spPr>
          <a:xfrm>
            <a:off x="4660903"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0910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61DEE239-C7FD-B9F9-099A-E1B61A60A6A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B2B0039F-2C86-9104-3382-ECD9B563E647}"/>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71CC185B-E8F9-8A18-85C8-89E6E2FFD7DF}"/>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0" name="Text Placeholder 11">
            <a:extLst>
              <a:ext uri="{FF2B5EF4-FFF2-40B4-BE49-F238E27FC236}">
                <a16:creationId xmlns:a16="http://schemas.microsoft.com/office/drawing/2014/main" id="{2E91A9CC-C78C-1CBC-6F72-7AD38C8F80B1}"/>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1" name="Content Placeholder 2">
            <a:extLst>
              <a:ext uri="{FF2B5EF4-FFF2-40B4-BE49-F238E27FC236}">
                <a16:creationId xmlns:a16="http://schemas.microsoft.com/office/drawing/2014/main" id="{83155F24-D316-0F29-3DB5-2E5F2107223A}"/>
              </a:ext>
            </a:extLst>
          </p:cNvPr>
          <p:cNvSpPr>
            <a:spLocks noGrp="1"/>
          </p:cNvSpPr>
          <p:nvPr>
            <p:ph idx="1"/>
          </p:nvPr>
        </p:nvSpPr>
        <p:spPr>
          <a:xfrm>
            <a:off x="503240" y="1965325"/>
            <a:ext cx="2592385"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a16="http://schemas.microsoft.com/office/drawing/2014/main" id="{4BA644FF-72E0-5E9F-11AB-E53B72D7294E}"/>
              </a:ext>
            </a:extLst>
          </p:cNvPr>
          <p:cNvSpPr>
            <a:spLocks noGrp="1"/>
          </p:cNvSpPr>
          <p:nvPr>
            <p:ph idx="85"/>
          </p:nvPr>
        </p:nvSpPr>
        <p:spPr>
          <a:xfrm>
            <a:off x="3275807" y="1965325"/>
            <a:ext cx="2592385"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1F22FF79-3131-0983-7A93-E7CEE41FD150}"/>
              </a:ext>
            </a:extLst>
          </p:cNvPr>
          <p:cNvSpPr>
            <a:spLocks noGrp="1"/>
          </p:cNvSpPr>
          <p:nvPr>
            <p:ph idx="86"/>
          </p:nvPr>
        </p:nvSpPr>
        <p:spPr>
          <a:xfrm>
            <a:off x="6046792" y="1965325"/>
            <a:ext cx="2592385"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77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43C3F01F-49C9-B0B5-423F-B9D3DDE2E1E3}"/>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5A93CCE9-CF12-56B3-AB64-9F57CE53373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D7719BDF-71DC-C746-BA25-8BDD7A811F2B}"/>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90B6B793-0502-A8FB-2811-FDE1557ADB3C}"/>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051A5AC3-A62E-1506-5D91-221C828BE908}"/>
              </a:ext>
            </a:extLst>
          </p:cNvPr>
          <p:cNvSpPr>
            <a:spLocks noGrp="1"/>
          </p:cNvSpPr>
          <p:nvPr>
            <p:ph idx="1"/>
          </p:nvPr>
        </p:nvSpPr>
        <p:spPr>
          <a:xfrm>
            <a:off x="503240" y="1965325"/>
            <a:ext cx="1898648"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82C9E543-D04C-4D2F-5E92-E001D18533F8}"/>
              </a:ext>
            </a:extLst>
          </p:cNvPr>
          <p:cNvSpPr>
            <a:spLocks noGrp="1"/>
          </p:cNvSpPr>
          <p:nvPr>
            <p:ph idx="85"/>
          </p:nvPr>
        </p:nvSpPr>
        <p:spPr>
          <a:xfrm>
            <a:off x="2582336" y="1965325"/>
            <a:ext cx="1898648"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057E228A-C8A1-FFFE-053E-39F71FAABD05}"/>
              </a:ext>
            </a:extLst>
          </p:cNvPr>
          <p:cNvSpPr>
            <a:spLocks noGrp="1"/>
          </p:cNvSpPr>
          <p:nvPr>
            <p:ph idx="86"/>
          </p:nvPr>
        </p:nvSpPr>
        <p:spPr>
          <a:xfrm>
            <a:off x="4661432" y="1965325"/>
            <a:ext cx="1898648"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9F8560FF-6079-3C16-C679-525BA1D3C266}"/>
              </a:ext>
            </a:extLst>
          </p:cNvPr>
          <p:cNvSpPr>
            <a:spLocks noGrp="1"/>
          </p:cNvSpPr>
          <p:nvPr>
            <p:ph idx="87"/>
          </p:nvPr>
        </p:nvSpPr>
        <p:spPr>
          <a:xfrm>
            <a:off x="6740529" y="1965325"/>
            <a:ext cx="1898648"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139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FA442580-B6CA-3C6F-1578-242C818EDB5D}"/>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7F008C13-17F6-12AA-F2F1-26758428A37B}"/>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8" name="Title 1">
            <a:extLst>
              <a:ext uri="{FF2B5EF4-FFF2-40B4-BE49-F238E27FC236}">
                <a16:creationId xmlns:a16="http://schemas.microsoft.com/office/drawing/2014/main" id="{C8FCA805-3D98-C58B-1130-DD011ECF2915}"/>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1" name="Text Placeholder 11">
            <a:extLst>
              <a:ext uri="{FF2B5EF4-FFF2-40B4-BE49-F238E27FC236}">
                <a16:creationId xmlns:a16="http://schemas.microsoft.com/office/drawing/2014/main" id="{4D4F9194-2F5C-AAB3-FF0A-9F83B78E81B0}"/>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2" name="Content Placeholder 2">
            <a:extLst>
              <a:ext uri="{FF2B5EF4-FFF2-40B4-BE49-F238E27FC236}">
                <a16:creationId xmlns:a16="http://schemas.microsoft.com/office/drawing/2014/main" id="{2DCEE7C1-198E-2B3A-A9EC-933A3AA49A04}"/>
              </a:ext>
            </a:extLst>
          </p:cNvPr>
          <p:cNvSpPr>
            <a:spLocks noGrp="1"/>
          </p:cNvSpPr>
          <p:nvPr>
            <p:ph idx="1"/>
          </p:nvPr>
        </p:nvSpPr>
        <p:spPr>
          <a:xfrm>
            <a:off x="503240" y="1965325"/>
            <a:ext cx="8135936"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120CE4F3-65EA-5527-9F04-597E48956FC0}"/>
              </a:ext>
            </a:extLst>
          </p:cNvPr>
          <p:cNvSpPr>
            <a:spLocks noGrp="1"/>
          </p:cNvSpPr>
          <p:nvPr>
            <p:ph idx="85"/>
          </p:nvPr>
        </p:nvSpPr>
        <p:spPr>
          <a:xfrm>
            <a:off x="503240" y="4035906"/>
            <a:ext cx="8135936"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109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63869E4-3784-8844-F7B9-6FB8B3F691BB}"/>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9" name="Slide Number Placeholder 8">
            <a:extLst>
              <a:ext uri="{FF2B5EF4-FFF2-40B4-BE49-F238E27FC236}">
                <a16:creationId xmlns:a16="http://schemas.microsoft.com/office/drawing/2014/main" id="{37137038-8B41-01A9-1B06-49FCBFE58D13}"/>
              </a:ext>
            </a:extLst>
          </p:cNvPr>
          <p:cNvSpPr>
            <a:spLocks noGrp="1"/>
          </p:cNvSpPr>
          <p:nvPr>
            <p:ph type="sldNum" sz="quarter" idx="22"/>
          </p:nvPr>
        </p:nvSpPr>
        <p:spPr/>
        <p:txBody>
          <a:body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C4F83A4A-9840-29C2-FA51-6A984450A534}"/>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6" name="Title 1">
            <a:extLst>
              <a:ext uri="{FF2B5EF4-FFF2-40B4-BE49-F238E27FC236}">
                <a16:creationId xmlns:a16="http://schemas.microsoft.com/office/drawing/2014/main" id="{15A45DB7-9735-077C-5F18-35972626B257}"/>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3" name="Text Placeholder 11">
            <a:extLst>
              <a:ext uri="{FF2B5EF4-FFF2-40B4-BE49-F238E27FC236}">
                <a16:creationId xmlns:a16="http://schemas.microsoft.com/office/drawing/2014/main" id="{C71DFC82-E2F8-D2D8-01E4-D01B79DA50FC}"/>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14" name="Content Placeholder 2">
            <a:extLst>
              <a:ext uri="{FF2B5EF4-FFF2-40B4-BE49-F238E27FC236}">
                <a16:creationId xmlns:a16="http://schemas.microsoft.com/office/drawing/2014/main" id="{3A274CF6-8E2E-FF1A-C92D-D99D1F63654C}"/>
              </a:ext>
            </a:extLst>
          </p:cNvPr>
          <p:cNvSpPr>
            <a:spLocks noGrp="1"/>
          </p:cNvSpPr>
          <p:nvPr>
            <p:ph idx="1"/>
          </p:nvPr>
        </p:nvSpPr>
        <p:spPr>
          <a:xfrm>
            <a:off x="503240" y="1965325"/>
            <a:ext cx="3978273"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2">
            <a:extLst>
              <a:ext uri="{FF2B5EF4-FFF2-40B4-BE49-F238E27FC236}">
                <a16:creationId xmlns:a16="http://schemas.microsoft.com/office/drawing/2014/main" id="{3AA202A4-7EF4-285B-FEA0-6862A54D955C}"/>
              </a:ext>
            </a:extLst>
          </p:cNvPr>
          <p:cNvSpPr>
            <a:spLocks noGrp="1"/>
          </p:cNvSpPr>
          <p:nvPr>
            <p:ph idx="85"/>
          </p:nvPr>
        </p:nvSpPr>
        <p:spPr>
          <a:xfrm>
            <a:off x="503240" y="4035906"/>
            <a:ext cx="3978273"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a:extLst>
              <a:ext uri="{FF2B5EF4-FFF2-40B4-BE49-F238E27FC236}">
                <a16:creationId xmlns:a16="http://schemas.microsoft.com/office/drawing/2014/main" id="{7AC2CBA3-17FF-EC44-BEEB-4DE400FB2CB6}"/>
              </a:ext>
            </a:extLst>
          </p:cNvPr>
          <p:cNvSpPr>
            <a:spLocks noGrp="1"/>
          </p:cNvSpPr>
          <p:nvPr>
            <p:ph idx="86"/>
          </p:nvPr>
        </p:nvSpPr>
        <p:spPr>
          <a:xfrm>
            <a:off x="4660904" y="1965325"/>
            <a:ext cx="3978273"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A4D2FD91-FE7A-CDC3-8995-415E3D64A824}"/>
              </a:ext>
            </a:extLst>
          </p:cNvPr>
          <p:cNvSpPr>
            <a:spLocks noGrp="1"/>
          </p:cNvSpPr>
          <p:nvPr>
            <p:ph idx="87"/>
          </p:nvPr>
        </p:nvSpPr>
        <p:spPr>
          <a:xfrm>
            <a:off x="4660904" y="4035906"/>
            <a:ext cx="3978273" cy="187753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236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Pr>
        <a:solidFill>
          <a:schemeClr val="bg1"/>
        </a:solidFill>
        <a:effectLst/>
      </p:bgPr>
    </p:bg>
    <p:spTree>
      <p:nvGrpSpPr>
        <p:cNvPr id="1" name=""/>
        <p:cNvGrpSpPr/>
        <p:nvPr/>
      </p:nvGrpSpPr>
      <p:grpSpPr>
        <a:xfrm>
          <a:off x="0" y="0"/>
          <a:ext cx="0" cy="0"/>
          <a:chOff x="0" y="0"/>
          <a:chExt cx="0" cy="0"/>
        </a:xfrm>
      </p:grpSpPr>
      <p:sp>
        <p:nvSpPr>
          <p:cNvPr id="67" name="Picture Placeholder 42">
            <a:extLst>
              <a:ext uri="{FF2B5EF4-FFF2-40B4-BE49-F238E27FC236}">
                <a16:creationId xmlns:a16="http://schemas.microsoft.com/office/drawing/2014/main" id="{96BB7545-BFAF-2C15-A368-18635DC260BA}"/>
              </a:ext>
            </a:extLst>
          </p:cNvPr>
          <p:cNvSpPr>
            <a:spLocks noGrp="1"/>
          </p:cNvSpPr>
          <p:nvPr>
            <p:ph type="pic" sz="quarter" idx="15"/>
          </p:nvPr>
        </p:nvSpPr>
        <p:spPr>
          <a:xfrm>
            <a:off x="6096000" y="0"/>
            <a:ext cx="6096000" cy="6858000"/>
          </a:xfrm>
          <a:custGeom>
            <a:avLst/>
            <a:gdLst>
              <a:gd name="connsiteX0" fmla="*/ 0 w 6096000"/>
              <a:gd name="connsiteY0" fmla="*/ 0 h 6858000"/>
              <a:gd name="connsiteX1" fmla="*/ 780313 w 6096000"/>
              <a:gd name="connsiteY1" fmla="*/ 0 h 6858000"/>
              <a:gd name="connsiteX2" fmla="*/ 6095999 w 6096000"/>
              <a:gd name="connsiteY2" fmla="*/ 0 h 6858000"/>
              <a:gd name="connsiteX3" fmla="*/ 6096000 w 6096000"/>
              <a:gd name="connsiteY3" fmla="*/ 0 h 6858000"/>
              <a:gd name="connsiteX4" fmla="*/ 6096000 w 6096000"/>
              <a:gd name="connsiteY4" fmla="*/ 6858000 h 6858000"/>
              <a:gd name="connsiteX5" fmla="*/ 6095999 w 6096000"/>
              <a:gd name="connsiteY5" fmla="*/ 6858000 h 6858000"/>
              <a:gd name="connsiteX6" fmla="*/ 255546 w 6096000"/>
              <a:gd name="connsiteY6" fmla="*/ 6858000 h 6858000"/>
              <a:gd name="connsiteX7" fmla="*/ 254581 w 6096000"/>
              <a:gd name="connsiteY7" fmla="*/ 6855763 h 6858000"/>
              <a:gd name="connsiteX8" fmla="*/ 434683 w 6096000"/>
              <a:gd name="connsiteY8" fmla="*/ 6661484 h 6858000"/>
              <a:gd name="connsiteX9" fmla="*/ 1523543 w 6096000"/>
              <a:gd name="connsiteY9" fmla="*/ 3541486 h 6858000"/>
              <a:gd name="connsiteX10" fmla="*/ 118654 w 6096000"/>
              <a:gd name="connsiteY10" fmla="*/ 86671 h 6858000"/>
              <a:gd name="connsiteX11" fmla="*/ 20701 w 6096000"/>
              <a:gd name="connsiteY11" fmla="*/ 1 h 6858000"/>
              <a:gd name="connsiteX12" fmla="*/ 0 w 6096000"/>
              <a:gd name="connsiteY12"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0" y="0"/>
                </a:moveTo>
                <a:lnTo>
                  <a:pt x="780313" y="0"/>
                </a:lnTo>
                <a:lnTo>
                  <a:pt x="6095999" y="0"/>
                </a:lnTo>
                <a:lnTo>
                  <a:pt x="6096000" y="0"/>
                </a:lnTo>
                <a:lnTo>
                  <a:pt x="6096000" y="6858000"/>
                </a:lnTo>
                <a:lnTo>
                  <a:pt x="6095999" y="6858000"/>
                </a:lnTo>
                <a:lnTo>
                  <a:pt x="255546" y="6858000"/>
                </a:lnTo>
                <a:lnTo>
                  <a:pt x="254581" y="6855763"/>
                </a:lnTo>
                <a:lnTo>
                  <a:pt x="434683" y="6661484"/>
                </a:lnTo>
                <a:cubicBezTo>
                  <a:pt x="1107437" y="5863007"/>
                  <a:pt x="1523543" y="4759921"/>
                  <a:pt x="1523543" y="3541486"/>
                </a:cubicBezTo>
                <a:cubicBezTo>
                  <a:pt x="1523543" y="2142190"/>
                  <a:pt x="974736" y="895028"/>
                  <a:pt x="118654" y="86671"/>
                </a:cubicBezTo>
                <a:lnTo>
                  <a:pt x="20701" y="1"/>
                </a:lnTo>
                <a:lnTo>
                  <a:pt x="0" y="1"/>
                </a:lnTo>
                <a:close/>
              </a:path>
            </a:pathLst>
          </a:custGeom>
          <a:solidFill>
            <a:schemeClr val="bg2"/>
          </a:solidFill>
        </p:spPr>
        <p:txBody>
          <a:bodyPr wrap="square">
            <a:noAutofit/>
          </a:bodyPr>
          <a:lstStyle>
            <a:lvl1pPr algn="r">
              <a:defRPr/>
            </a:lvl1pPr>
          </a:lstStyle>
          <a:p>
            <a:endParaRPr lang="en-GB"/>
          </a:p>
        </p:txBody>
      </p:sp>
      <p:sp>
        <p:nvSpPr>
          <p:cNvPr id="68" name="Freeform: Shape 37">
            <a:extLst>
              <a:ext uri="{FF2B5EF4-FFF2-40B4-BE49-F238E27FC236}">
                <a16:creationId xmlns:a16="http://schemas.microsoft.com/office/drawing/2014/main" id="{54696758-287B-FDE8-D759-C042698D798F}"/>
              </a:ext>
            </a:extLst>
          </p:cNvPr>
          <p:cNvSpPr/>
          <p:nvPr userDrawn="1"/>
        </p:nvSpPr>
        <p:spPr>
          <a:xfrm>
            <a:off x="3178" y="3"/>
            <a:ext cx="7171543" cy="6858001"/>
          </a:xfrm>
          <a:custGeom>
            <a:avLst/>
            <a:gdLst>
              <a:gd name="connsiteX0" fmla="*/ 6965981 w 7171543"/>
              <a:gd name="connsiteY0" fmla="*/ 1044891 h 6858001"/>
              <a:gd name="connsiteX1" fmla="*/ 7035378 w 7171543"/>
              <a:gd name="connsiteY1" fmla="*/ 1166076 h 6858001"/>
              <a:gd name="connsiteX2" fmla="*/ 7141566 w 7171543"/>
              <a:gd name="connsiteY2" fmla="*/ 1375550 h 6858001"/>
              <a:gd name="connsiteX3" fmla="*/ 6747739 w 7171543"/>
              <a:gd name="connsiteY3" fmla="*/ 704614 h 6858001"/>
              <a:gd name="connsiteX4" fmla="*/ 6795328 w 7171543"/>
              <a:gd name="connsiteY4" fmla="*/ 770736 h 6858001"/>
              <a:gd name="connsiteX5" fmla="*/ 6919838 w 7171543"/>
              <a:gd name="connsiteY5" fmla="*/ 964314 h 6858001"/>
              <a:gd name="connsiteX6" fmla="*/ 6939056 w 7171543"/>
              <a:gd name="connsiteY6" fmla="*/ 997874 h 6858001"/>
              <a:gd name="connsiteX7" fmla="*/ 6495928 w 7171543"/>
              <a:gd name="connsiteY7" fmla="*/ 382065 h 6858001"/>
              <a:gd name="connsiteX8" fmla="*/ 6520810 w 7171543"/>
              <a:gd name="connsiteY8" fmla="*/ 409814 h 6858001"/>
              <a:gd name="connsiteX9" fmla="*/ 6662200 w 7171543"/>
              <a:gd name="connsiteY9" fmla="*/ 585763 h 6858001"/>
              <a:gd name="connsiteX10" fmla="*/ 6709719 w 7171543"/>
              <a:gd name="connsiteY10" fmla="*/ 651787 h 6858001"/>
              <a:gd name="connsiteX11" fmla="*/ 6362478 w 7171543"/>
              <a:gd name="connsiteY11" fmla="*/ 234291 h 6858001"/>
              <a:gd name="connsiteX12" fmla="*/ 6371510 w 7171543"/>
              <a:gd name="connsiteY12" fmla="*/ 243310 h 6858001"/>
              <a:gd name="connsiteX13" fmla="*/ 6408798 w 7171543"/>
              <a:gd name="connsiteY13" fmla="*/ 284895 h 6858001"/>
              <a:gd name="connsiteX14" fmla="*/ 0 w 7171543"/>
              <a:gd name="connsiteY14" fmla="*/ 0 h 6858001"/>
              <a:gd name="connsiteX15" fmla="*/ 2324972 w 7171543"/>
              <a:gd name="connsiteY15" fmla="*/ 0 h 6858001"/>
              <a:gd name="connsiteX16" fmla="*/ 2847538 w 7171543"/>
              <a:gd name="connsiteY16" fmla="*/ 0 h 6858001"/>
              <a:gd name="connsiteX17" fmla="*/ 4851965 w 7171543"/>
              <a:gd name="connsiteY17" fmla="*/ 0 h 6858001"/>
              <a:gd name="connsiteX18" fmla="*/ 4851965 w 7171543"/>
              <a:gd name="connsiteY18" fmla="*/ 1 h 6858001"/>
              <a:gd name="connsiteX19" fmla="*/ 6017853 w 7171543"/>
              <a:gd name="connsiteY19" fmla="*/ 1 h 6858001"/>
              <a:gd name="connsiteX20" fmla="*/ 6017854 w 7171543"/>
              <a:gd name="connsiteY20" fmla="*/ 1 h 6858001"/>
              <a:gd name="connsiteX21" fmla="*/ 6114030 w 7171543"/>
              <a:gd name="connsiteY21" fmla="*/ 110797 h 6858001"/>
              <a:gd name="connsiteX22" fmla="*/ 7171543 w 7171543"/>
              <a:gd name="connsiteY22" fmla="*/ 3193143 h 6858001"/>
              <a:gd name="connsiteX23" fmla="*/ 5532488 w 7171543"/>
              <a:gd name="connsiteY23" fmla="*/ 6851928 h 6858001"/>
              <a:gd name="connsiteX24" fmla="*/ 5524508 w 7171543"/>
              <a:gd name="connsiteY24" fmla="*/ 6857999 h 6858001"/>
              <a:gd name="connsiteX25" fmla="*/ 6348508 w 7171543"/>
              <a:gd name="connsiteY25" fmla="*/ 6857999 h 6858001"/>
              <a:gd name="connsiteX26" fmla="*/ 6356545 w 7171543"/>
              <a:gd name="connsiteY26" fmla="*/ 6849330 h 6858001"/>
              <a:gd name="connsiteX27" fmla="*/ 6350581 w 7171543"/>
              <a:gd name="connsiteY27" fmla="*/ 6855763 h 6858001"/>
              <a:gd name="connsiteX28" fmla="*/ 6351546 w 7171543"/>
              <a:gd name="connsiteY28" fmla="*/ 6858001 h 6858001"/>
              <a:gd name="connsiteX29" fmla="*/ 4842798 w 7171543"/>
              <a:gd name="connsiteY29" fmla="*/ 6858001 h 6858001"/>
              <a:gd name="connsiteX30" fmla="*/ 4842798 w 7171543"/>
              <a:gd name="connsiteY30" fmla="*/ 6858000 h 6858001"/>
              <a:gd name="connsiteX31" fmla="*/ 4842798 w 7171543"/>
              <a:gd name="connsiteY31" fmla="*/ 6857999 h 6858001"/>
              <a:gd name="connsiteX32" fmla="*/ 4190184 w 7171543"/>
              <a:gd name="connsiteY32" fmla="*/ 6857999 h 6858001"/>
              <a:gd name="connsiteX33" fmla="*/ 3465542 w 7171543"/>
              <a:gd name="connsiteY33" fmla="*/ 6857999 h 6858001"/>
              <a:gd name="connsiteX34" fmla="*/ 3465542 w 7171543"/>
              <a:gd name="connsiteY34" fmla="*/ 6858000 h 6858001"/>
              <a:gd name="connsiteX35" fmla="*/ 0 w 7171543"/>
              <a:gd name="connsiteY3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71543" h="6858001">
                <a:moveTo>
                  <a:pt x="6965981" y="1044891"/>
                </a:moveTo>
                <a:lnTo>
                  <a:pt x="7035378" y="1166076"/>
                </a:lnTo>
                <a:lnTo>
                  <a:pt x="7141566" y="1375550"/>
                </a:lnTo>
                <a:close/>
                <a:moveTo>
                  <a:pt x="6747739" y="704614"/>
                </a:moveTo>
                <a:lnTo>
                  <a:pt x="6795328" y="770736"/>
                </a:lnTo>
                <a:cubicBezTo>
                  <a:pt x="6838287" y="833851"/>
                  <a:pt x="6879810" y="898400"/>
                  <a:pt x="6919838" y="964314"/>
                </a:cubicBezTo>
                <a:lnTo>
                  <a:pt x="6939056" y="997874"/>
                </a:lnTo>
                <a:close/>
                <a:moveTo>
                  <a:pt x="6495928" y="382065"/>
                </a:moveTo>
                <a:lnTo>
                  <a:pt x="6520810" y="409814"/>
                </a:lnTo>
                <a:cubicBezTo>
                  <a:pt x="6569278" y="466913"/>
                  <a:pt x="6616428" y="525586"/>
                  <a:pt x="6662200" y="585763"/>
                </a:cubicBezTo>
                <a:lnTo>
                  <a:pt x="6709719" y="651787"/>
                </a:lnTo>
                <a:close/>
                <a:moveTo>
                  <a:pt x="6362478" y="234291"/>
                </a:moveTo>
                <a:lnTo>
                  <a:pt x="6371510" y="243310"/>
                </a:lnTo>
                <a:lnTo>
                  <a:pt x="6408798" y="284895"/>
                </a:lnTo>
                <a:close/>
                <a:moveTo>
                  <a:pt x="0" y="0"/>
                </a:moveTo>
                <a:lnTo>
                  <a:pt x="2324972" y="0"/>
                </a:lnTo>
                <a:lnTo>
                  <a:pt x="2847538" y="0"/>
                </a:lnTo>
                <a:lnTo>
                  <a:pt x="4851965" y="0"/>
                </a:lnTo>
                <a:lnTo>
                  <a:pt x="4851965" y="1"/>
                </a:lnTo>
                <a:lnTo>
                  <a:pt x="6017853" y="1"/>
                </a:lnTo>
                <a:lnTo>
                  <a:pt x="6017854" y="1"/>
                </a:lnTo>
                <a:lnTo>
                  <a:pt x="6114030" y="110797"/>
                </a:lnTo>
                <a:cubicBezTo>
                  <a:pt x="6768338" y="906122"/>
                  <a:pt x="7171543" y="1993747"/>
                  <a:pt x="7171543" y="3193143"/>
                </a:cubicBezTo>
                <a:cubicBezTo>
                  <a:pt x="7171543" y="4716187"/>
                  <a:pt x="6521376" y="6058998"/>
                  <a:pt x="5532488" y="6851928"/>
                </a:cubicBezTo>
                <a:lnTo>
                  <a:pt x="5524508" y="6857999"/>
                </a:lnTo>
                <a:lnTo>
                  <a:pt x="6348508" y="6857999"/>
                </a:lnTo>
                <a:lnTo>
                  <a:pt x="6356545" y="6849330"/>
                </a:lnTo>
                <a:lnTo>
                  <a:pt x="6350581" y="6855763"/>
                </a:lnTo>
                <a:lnTo>
                  <a:pt x="6351546" y="6858001"/>
                </a:lnTo>
                <a:lnTo>
                  <a:pt x="4842798" y="6858001"/>
                </a:lnTo>
                <a:lnTo>
                  <a:pt x="4842798" y="6858000"/>
                </a:lnTo>
                <a:lnTo>
                  <a:pt x="4842798" y="6857999"/>
                </a:lnTo>
                <a:lnTo>
                  <a:pt x="4190184" y="6857999"/>
                </a:lnTo>
                <a:lnTo>
                  <a:pt x="3465542" y="6857999"/>
                </a:lnTo>
                <a:lnTo>
                  <a:pt x="3465542" y="6858000"/>
                </a:lnTo>
                <a:lnTo>
                  <a:pt x="0" y="6858000"/>
                </a:lnTo>
                <a:close/>
              </a:path>
            </a:pathLst>
          </a:custGeom>
          <a:gradFill>
            <a:gsLst>
              <a:gs pos="100000">
                <a:srgbClr val="A7C8EA"/>
              </a:gs>
              <a:gs pos="0">
                <a:schemeClr val="bg1"/>
              </a:gs>
            </a:gsLst>
            <a:lin ang="4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 name="Subtitle 2">
            <a:extLst>
              <a:ext uri="{FF2B5EF4-FFF2-40B4-BE49-F238E27FC236}">
                <a16:creationId xmlns:a16="http://schemas.microsoft.com/office/drawing/2014/main" id="{AA1C6B2E-51AB-DA24-08D3-2383BBFC4ADD}"/>
              </a:ext>
            </a:extLst>
          </p:cNvPr>
          <p:cNvSpPr>
            <a:spLocks noGrp="1"/>
          </p:cNvSpPr>
          <p:nvPr>
            <p:ph type="subTitle" idx="1" hasCustomPrompt="1"/>
          </p:nvPr>
        </p:nvSpPr>
        <p:spPr>
          <a:xfrm>
            <a:off x="606156" y="4873104"/>
            <a:ext cx="5484811" cy="985598"/>
          </a:xfrm>
        </p:spPr>
        <p:txBody>
          <a:bodyPr>
            <a:normAutofit/>
          </a:bodyPr>
          <a:lstStyle>
            <a:lvl1pPr marL="0" indent="0" algn="l">
              <a:buNone/>
              <a:defRPr sz="2000" b="0" baseline="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70" name="Title 1">
            <a:extLst>
              <a:ext uri="{FF2B5EF4-FFF2-40B4-BE49-F238E27FC236}">
                <a16:creationId xmlns:a16="http://schemas.microsoft.com/office/drawing/2014/main" id="{07AC9464-A297-F3B7-091F-FB40BE3F88CF}"/>
              </a:ext>
            </a:extLst>
          </p:cNvPr>
          <p:cNvSpPr>
            <a:spLocks noGrp="1"/>
          </p:cNvSpPr>
          <p:nvPr>
            <p:ph type="ctrTitle" hasCustomPrompt="1"/>
          </p:nvPr>
        </p:nvSpPr>
        <p:spPr>
          <a:xfrm>
            <a:off x="611189" y="2027830"/>
            <a:ext cx="5484811" cy="2163418"/>
          </a:xfrm>
        </p:spPr>
        <p:txBody>
          <a:bodyPr anchor="b">
            <a:normAutofit/>
          </a:bodyPr>
          <a:lstStyle>
            <a:lvl1pPr algn="l">
              <a:defRPr sz="4400">
                <a:solidFill>
                  <a:schemeClr val="tx1"/>
                </a:solidFill>
              </a:defRPr>
            </a:lvl1pPr>
          </a:lstStyle>
          <a:p>
            <a:r>
              <a:rPr lang="en-US"/>
              <a:t>Click to add title</a:t>
            </a:r>
            <a:endParaRPr lang="en-GB"/>
          </a:p>
        </p:txBody>
      </p:sp>
      <p:sp>
        <p:nvSpPr>
          <p:cNvPr id="71" name="Text Placeholder 86">
            <a:extLst>
              <a:ext uri="{FF2B5EF4-FFF2-40B4-BE49-F238E27FC236}">
                <a16:creationId xmlns:a16="http://schemas.microsoft.com/office/drawing/2014/main" id="{4BD0631C-B4D8-EB5C-294C-EF3230BF263A}"/>
              </a:ext>
            </a:extLst>
          </p:cNvPr>
          <p:cNvSpPr>
            <a:spLocks noGrp="1"/>
          </p:cNvSpPr>
          <p:nvPr>
            <p:ph type="body" sz="quarter" idx="17" hasCustomPrompt="1"/>
          </p:nvPr>
        </p:nvSpPr>
        <p:spPr>
          <a:xfrm rot="10800000" flipV="1">
            <a:off x="611191" y="4532176"/>
            <a:ext cx="732700" cy="0"/>
          </a:xfrm>
          <a:ln w="6350">
            <a:solidFill>
              <a:schemeClr val="accent2"/>
            </a:solidFill>
          </a:ln>
        </p:spPr>
        <p:txBody>
          <a:bodyPr/>
          <a:lstStyle>
            <a:lvl1pPr>
              <a:defRPr sz="133" b="0">
                <a:solidFill>
                  <a:schemeClr val="tx1">
                    <a:alpha val="0"/>
                  </a:schemeClr>
                </a:solidFill>
              </a:defRPr>
            </a:lvl1pPr>
          </a:lstStyle>
          <a:p>
            <a:pPr lvl="0"/>
            <a:r>
              <a:rPr lang="en-US"/>
              <a:t>.</a:t>
            </a:r>
            <a:endParaRPr lang="en-GB"/>
          </a:p>
        </p:txBody>
      </p:sp>
      <p:sp>
        <p:nvSpPr>
          <p:cNvPr id="72" name="Text Placeholder 5">
            <a:extLst>
              <a:ext uri="{FF2B5EF4-FFF2-40B4-BE49-F238E27FC236}">
                <a16:creationId xmlns:a16="http://schemas.microsoft.com/office/drawing/2014/main" id="{DC5107DE-952A-B94B-E2A4-EE01338EBEF2}"/>
              </a:ext>
            </a:extLst>
          </p:cNvPr>
          <p:cNvSpPr>
            <a:spLocks noGrp="1"/>
          </p:cNvSpPr>
          <p:nvPr>
            <p:ph type="body" sz="quarter" idx="14" hasCustomPrompt="1"/>
          </p:nvPr>
        </p:nvSpPr>
        <p:spPr>
          <a:xfrm>
            <a:off x="611189" y="6134426"/>
            <a:ext cx="1887539" cy="110800"/>
          </a:xfrm>
        </p:spPr>
        <p:txBody>
          <a:bodyPr vert="horz" lIns="0" tIns="0" rIns="0" bIns="0" rtlCol="0" anchor="b">
            <a:spAutoFit/>
          </a:bodyPr>
          <a:lstStyle>
            <a:lvl1pPr algn="l">
              <a:defRPr lang="en-GB" sz="800" b="0" dirty="0">
                <a:solidFill>
                  <a:schemeClr val="bg1">
                    <a:lumMod val="50000"/>
                  </a:schemeClr>
                </a:solidFill>
              </a:defRPr>
            </a:lvl1pPr>
          </a:lstStyle>
          <a:p>
            <a:pPr lvl="0"/>
            <a:r>
              <a:rPr lang="en-US" dirty="0"/>
              <a:t>©2025 ARTHUR J. GALLAGHER &amp; CO. </a:t>
            </a:r>
            <a:endParaRPr lang="en-GB" dirty="0"/>
          </a:p>
        </p:txBody>
      </p:sp>
      <p:sp>
        <p:nvSpPr>
          <p:cNvPr id="73" name="Freeform: Shape 20">
            <a:extLst>
              <a:ext uri="{FF2B5EF4-FFF2-40B4-BE49-F238E27FC236}">
                <a16:creationId xmlns:a16="http://schemas.microsoft.com/office/drawing/2014/main" id="{1B69E088-BA0D-6608-7117-F45639EF8100}"/>
              </a:ext>
            </a:extLst>
          </p:cNvPr>
          <p:cNvSpPr/>
          <p:nvPr userDrawn="1"/>
        </p:nvSpPr>
        <p:spPr>
          <a:xfrm>
            <a:off x="5527685" y="1"/>
            <a:ext cx="2095036" cy="6857998"/>
          </a:xfrm>
          <a:custGeom>
            <a:avLst/>
            <a:gdLst>
              <a:gd name="connsiteX0" fmla="*/ 493346 w 2095036"/>
              <a:gd name="connsiteY0" fmla="*/ 0 h 6857998"/>
              <a:gd name="connsiteX1" fmla="*/ 592194 w 2095036"/>
              <a:gd name="connsiteY1" fmla="*/ 0 h 6857998"/>
              <a:gd name="connsiteX2" fmla="*/ 690147 w 2095036"/>
              <a:gd name="connsiteY2" fmla="*/ 86670 h 6857998"/>
              <a:gd name="connsiteX3" fmla="*/ 2095036 w 2095036"/>
              <a:gd name="connsiteY3" fmla="*/ 3541485 h 6857998"/>
              <a:gd name="connsiteX4" fmla="*/ 1006176 w 2095036"/>
              <a:gd name="connsiteY4" fmla="*/ 6661483 h 6857998"/>
              <a:gd name="connsiteX5" fmla="*/ 824000 w 2095036"/>
              <a:gd name="connsiteY5" fmla="*/ 6857998 h 6857998"/>
              <a:gd name="connsiteX6" fmla="*/ 0 w 2095036"/>
              <a:gd name="connsiteY6" fmla="*/ 6857998 h 6857998"/>
              <a:gd name="connsiteX7" fmla="*/ 7980 w 2095036"/>
              <a:gd name="connsiteY7" fmla="*/ 6851927 h 6857998"/>
              <a:gd name="connsiteX8" fmla="*/ 1647035 w 2095036"/>
              <a:gd name="connsiteY8" fmla="*/ 3193142 h 6857998"/>
              <a:gd name="connsiteX9" fmla="*/ 589522 w 2095036"/>
              <a:gd name="connsiteY9" fmla="*/ 110796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036" h="6857998">
                <a:moveTo>
                  <a:pt x="493346" y="0"/>
                </a:moveTo>
                <a:lnTo>
                  <a:pt x="592194" y="0"/>
                </a:lnTo>
                <a:lnTo>
                  <a:pt x="690147" y="86670"/>
                </a:lnTo>
                <a:cubicBezTo>
                  <a:pt x="1546229" y="895027"/>
                  <a:pt x="2095036" y="2142189"/>
                  <a:pt x="2095036" y="3541485"/>
                </a:cubicBezTo>
                <a:cubicBezTo>
                  <a:pt x="2095036" y="4759920"/>
                  <a:pt x="1678930" y="5863006"/>
                  <a:pt x="1006176" y="6661483"/>
                </a:cubicBezTo>
                <a:lnTo>
                  <a:pt x="824000" y="6857998"/>
                </a:lnTo>
                <a:lnTo>
                  <a:pt x="0" y="6857998"/>
                </a:lnTo>
                <a:lnTo>
                  <a:pt x="7980" y="6851927"/>
                </a:lnTo>
                <a:cubicBezTo>
                  <a:pt x="996868" y="6058997"/>
                  <a:pt x="1647035" y="4716186"/>
                  <a:pt x="1647035" y="3193142"/>
                </a:cubicBezTo>
                <a:cubicBezTo>
                  <a:pt x="1647035" y="1993746"/>
                  <a:pt x="1243830" y="906121"/>
                  <a:pt x="589522" y="110796"/>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4" name="Text Placeholder 14">
            <a:extLst>
              <a:ext uri="{FF2B5EF4-FFF2-40B4-BE49-F238E27FC236}">
                <a16:creationId xmlns:a16="http://schemas.microsoft.com/office/drawing/2014/main" id="{0F81F7FC-050C-AF48-7534-5B5ED5817A39}"/>
              </a:ext>
            </a:extLst>
          </p:cNvPr>
          <p:cNvSpPr>
            <a:spLocks noGrp="1"/>
          </p:cNvSpPr>
          <p:nvPr>
            <p:ph type="body" sz="quarter" idx="18"/>
          </p:nvPr>
        </p:nvSpPr>
        <p:spPr>
          <a:xfrm>
            <a:off x="4243565" y="0"/>
            <a:ext cx="2977015" cy="6858000"/>
          </a:xfrm>
          <a:custGeom>
            <a:avLst/>
            <a:gdLst>
              <a:gd name="connsiteX0" fmla="*/ 2539858 w 2977014"/>
              <a:gd name="connsiteY0" fmla="*/ 0 h 6858000"/>
              <a:gd name="connsiteX1" fmla="*/ 0 w 2977014"/>
              <a:gd name="connsiteY1" fmla="*/ 6858000 h 6858000"/>
              <a:gd name="connsiteX0" fmla="*/ 2539858 w 2977014"/>
              <a:gd name="connsiteY0" fmla="*/ 0 h 6858000"/>
              <a:gd name="connsiteX1" fmla="*/ 0 w 2977014"/>
              <a:gd name="connsiteY1" fmla="*/ 6858000 h 6858000"/>
              <a:gd name="connsiteX2" fmla="*/ 2631298 w 2977014"/>
              <a:gd name="connsiteY2" fmla="*/ 91440 h 6858000"/>
              <a:gd name="connsiteX0" fmla="*/ 2539858 w 2977014"/>
              <a:gd name="connsiteY0" fmla="*/ 0 h 6858000"/>
              <a:gd name="connsiteX1" fmla="*/ 0 w 2977014"/>
              <a:gd name="connsiteY1" fmla="*/ 6858000 h 6858000"/>
            </a:gdLst>
            <a:ahLst/>
            <a:cxnLst>
              <a:cxn ang="0">
                <a:pos x="connsiteX0" y="connsiteY0"/>
              </a:cxn>
              <a:cxn ang="0">
                <a:pos x="connsiteX1" y="connsiteY1"/>
              </a:cxn>
            </a:cxnLst>
            <a:rect l="l" t="t" r="r" b="b"/>
            <a:pathLst>
              <a:path w="2977014" h="6858000">
                <a:moveTo>
                  <a:pt x="2539858" y="0"/>
                </a:moveTo>
                <a:cubicBezTo>
                  <a:pt x="3642177" y="2118734"/>
                  <a:pt x="2610635" y="5156310"/>
                  <a:pt x="0" y="6858000"/>
                </a:cubicBezTo>
              </a:path>
            </a:pathLst>
          </a:custGeom>
          <a:ln w="19050">
            <a:solidFill>
              <a:srgbClr val="A4C8E1"/>
            </a:solidFill>
          </a:ln>
        </p:spPr>
        <p:txBody>
          <a:bodyPr wrap="square">
            <a:noAutofit/>
          </a:bodyPr>
          <a:lstStyle>
            <a:lvl1pPr>
              <a:defRPr sz="133" b="0">
                <a:solidFill>
                  <a:schemeClr val="tx1">
                    <a:alpha val="0"/>
                  </a:schemeClr>
                </a:solidFill>
              </a:defRPr>
            </a:lvl1pPr>
          </a:lstStyle>
          <a:p>
            <a:pPr lvl="0"/>
            <a:endParaRPr lang="en-GB" dirty="0"/>
          </a:p>
        </p:txBody>
      </p:sp>
      <p:pic>
        <p:nvPicPr>
          <p:cNvPr id="59" name="Picture 5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5942" y="278645"/>
            <a:ext cx="2933403" cy="1399304"/>
          </a:xfrm>
          <a:prstGeom prst="rect">
            <a:avLst/>
          </a:prstGeom>
        </p:spPr>
      </p:pic>
    </p:spTree>
    <p:extLst>
      <p:ext uri="{BB962C8B-B14F-4D97-AF65-F5344CB8AC3E}">
        <p14:creationId xmlns:p14="http://schemas.microsoft.com/office/powerpoint/2010/main" val="218951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F5BF4A81-D67E-7828-A1EA-90C158E5316D}"/>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9" name="Text Placeholder 21">
            <a:extLst>
              <a:ext uri="{FF2B5EF4-FFF2-40B4-BE49-F238E27FC236}">
                <a16:creationId xmlns:a16="http://schemas.microsoft.com/office/drawing/2014/main" id="{3420AF9E-87FF-98CF-CD04-05D9C6BA6EB3}"/>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5488B9F5-2089-F0CE-8164-57D1CBA2AE13}"/>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4DAE171A-371F-CCB9-C927-79FF73FDC276}"/>
              </a:ext>
            </a:extLst>
          </p:cNvPr>
          <p:cNvSpPr>
            <a:spLocks noGrp="1"/>
          </p:cNvSpPr>
          <p:nvPr>
            <p:ph idx="1"/>
          </p:nvPr>
        </p:nvSpPr>
        <p:spPr>
          <a:xfrm>
            <a:off x="503240" y="1965325"/>
            <a:ext cx="2592385"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2">
            <a:extLst>
              <a:ext uri="{FF2B5EF4-FFF2-40B4-BE49-F238E27FC236}">
                <a16:creationId xmlns:a16="http://schemas.microsoft.com/office/drawing/2014/main" id="{D82D288D-FE6C-F7C6-4B44-48BAA7153E45}"/>
              </a:ext>
            </a:extLst>
          </p:cNvPr>
          <p:cNvSpPr>
            <a:spLocks noGrp="1"/>
          </p:cNvSpPr>
          <p:nvPr>
            <p:ph idx="85"/>
          </p:nvPr>
        </p:nvSpPr>
        <p:spPr>
          <a:xfrm>
            <a:off x="3275807" y="1965325"/>
            <a:ext cx="5363369"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E1FC797A-0630-6B6A-6B8D-B5C53C56947A}"/>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929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CE24DA7-BC8D-2C70-CECF-C975FE4FC05F}"/>
              </a:ext>
            </a:extLst>
          </p:cNvPr>
          <p:cNvSpPr>
            <a:spLocks noGrp="1"/>
          </p:cNvSpPr>
          <p:nvPr>
            <p:ph idx="85"/>
          </p:nvPr>
        </p:nvSpPr>
        <p:spPr>
          <a:xfrm>
            <a:off x="503239" y="1965325"/>
            <a:ext cx="5363369"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3AB9890E-704E-69CC-27A6-DC013FB1AD8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C28B0A06-973B-C9B5-952C-21C867E12942}"/>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A357D04C-C132-9296-484C-6012BAED4C00}"/>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BD951254-1CAE-DE3E-98ED-322DAF5B795E}"/>
              </a:ext>
            </a:extLst>
          </p:cNvPr>
          <p:cNvSpPr>
            <a:spLocks noGrp="1"/>
          </p:cNvSpPr>
          <p:nvPr>
            <p:ph idx="1"/>
          </p:nvPr>
        </p:nvSpPr>
        <p:spPr>
          <a:xfrm>
            <a:off x="6046792" y="1965325"/>
            <a:ext cx="2592385"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5B473495-E72F-1C68-C228-ABDA8AA90C89}"/>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92653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525245"/>
            <a:ext cx="7077138" cy="541555"/>
          </a:xfr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graphicFrame>
        <p:nvGraphicFramePr>
          <p:cNvPr id="7" name="Content Placeholder 3">
            <a:extLst>
              <a:ext uri="{FF2B5EF4-FFF2-40B4-BE49-F238E27FC236}">
                <a16:creationId xmlns:a16="http://schemas.microsoft.com/office/drawing/2014/main" id="{2D26A642-7B21-FEB3-A860-5CE1C96064C3}"/>
              </a:ext>
            </a:extLst>
          </p:cNvPr>
          <p:cNvGraphicFramePr>
            <a:graphicFrameLocks/>
          </p:cNvGraphicFramePr>
          <p:nvPr userDrawn="1">
            <p:extLst>
              <p:ext uri="{D42A27DB-BD31-4B8C-83A1-F6EECF244321}">
                <p14:modId xmlns:p14="http://schemas.microsoft.com/office/powerpoint/2010/main" val="1418112176"/>
              </p:ext>
            </p:extLst>
          </p:nvPr>
        </p:nvGraphicFramePr>
        <p:xfrm>
          <a:off x="503237" y="1836419"/>
          <a:ext cx="8229284" cy="4007952"/>
        </p:xfrm>
        <a:graphic>
          <a:graphicData uri="http://schemas.openxmlformats.org/drawingml/2006/table">
            <a:tbl>
              <a:tblPr>
                <a:tableStyleId>{5C22544A-7EE6-4342-B048-85BDC9FD1C3A}</a:tableStyleId>
              </a:tblPr>
              <a:tblGrid>
                <a:gridCol w="2057321">
                  <a:extLst>
                    <a:ext uri="{9D8B030D-6E8A-4147-A177-3AD203B41FA5}">
                      <a16:colId xmlns:a16="http://schemas.microsoft.com/office/drawing/2014/main" val="2272761939"/>
                    </a:ext>
                  </a:extLst>
                </a:gridCol>
                <a:gridCol w="2057321">
                  <a:extLst>
                    <a:ext uri="{9D8B030D-6E8A-4147-A177-3AD203B41FA5}">
                      <a16:colId xmlns:a16="http://schemas.microsoft.com/office/drawing/2014/main" val="3871097130"/>
                    </a:ext>
                  </a:extLst>
                </a:gridCol>
                <a:gridCol w="2057321">
                  <a:extLst>
                    <a:ext uri="{9D8B030D-6E8A-4147-A177-3AD203B41FA5}">
                      <a16:colId xmlns:a16="http://schemas.microsoft.com/office/drawing/2014/main" val="2575596112"/>
                    </a:ext>
                  </a:extLst>
                </a:gridCol>
                <a:gridCol w="2057321">
                  <a:extLst>
                    <a:ext uri="{9D8B030D-6E8A-4147-A177-3AD203B41FA5}">
                      <a16:colId xmlns:a16="http://schemas.microsoft.com/office/drawing/2014/main" val="4290907604"/>
                    </a:ext>
                  </a:extLst>
                </a:gridCol>
              </a:tblGrid>
              <a:tr h="2003976">
                <a:tc>
                  <a:txBody>
                    <a:bodyPr/>
                    <a:lstStyle/>
                    <a:p>
                      <a:pPr algn="ctr"/>
                      <a:endParaRPr lang="en-GB" sz="900" dirty="0">
                        <a:solidFill>
                          <a:schemeClr val="bg1"/>
                        </a:solidFill>
                      </a:endParaRPr>
                    </a:p>
                  </a:txBody>
                  <a:tcPr marL="93321" marR="93321" marT="46661" marB="46661"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3700" b="1" dirty="0">
                        <a:solidFill>
                          <a:schemeClr val="bg2"/>
                        </a:solidFill>
                      </a:endParaRPr>
                    </a:p>
                  </a:txBody>
                  <a:tcPr marL="93321" marR="93321" marT="46661" marB="46661"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600" dirty="0">
                        <a:solidFill>
                          <a:schemeClr val="bg1"/>
                        </a:solidFill>
                      </a:endParaRPr>
                    </a:p>
                  </a:txBody>
                  <a:tcPr marL="93321" marR="93321" marT="46661" marB="46661"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900" dirty="0">
                        <a:solidFill>
                          <a:schemeClr val="bg1"/>
                        </a:solidFill>
                      </a:endParaRPr>
                    </a:p>
                  </a:txBody>
                  <a:tcPr marL="93321" marR="93321" marT="46661" marB="46661"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12674025"/>
                  </a:ext>
                </a:extLst>
              </a:tr>
              <a:tr h="2003976">
                <a:tc>
                  <a:txBody>
                    <a:bodyPr/>
                    <a:lstStyle/>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p>
                      <a:pPr algn="ctr"/>
                      <a:endParaRPr lang="en-GB" sz="800" dirty="0">
                        <a:solidFill>
                          <a:schemeClr val="accent1"/>
                        </a:solidFill>
                      </a:endParaRPr>
                    </a:p>
                  </a:txBody>
                  <a:tcPr marL="93321" marR="93321" marT="46661" marB="46661"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900" dirty="0">
                        <a:solidFill>
                          <a:schemeClr val="bg1"/>
                        </a:solidFill>
                      </a:endParaRPr>
                    </a:p>
                  </a:txBody>
                  <a:tcPr marL="93321" marR="93321" marT="46661" marB="46661"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1600" dirty="0">
                        <a:solidFill>
                          <a:schemeClr val="bg1"/>
                        </a:solidFill>
                      </a:endParaRPr>
                    </a:p>
                  </a:txBody>
                  <a:tcPr marL="93321" marR="93321" marT="46661" marB="46661"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900" dirty="0">
                        <a:solidFill>
                          <a:schemeClr val="bg1"/>
                        </a:solidFill>
                      </a:endParaRPr>
                    </a:p>
                  </a:txBody>
                  <a:tcPr marL="93321" marR="93321" marT="46661" marB="46661"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6"/>
                    </a:solidFill>
                  </a:tcPr>
                </a:tc>
                <a:extLst>
                  <a:ext uri="{0D108BD9-81ED-4DB2-BD59-A6C34878D82A}">
                    <a16:rowId xmlns:a16="http://schemas.microsoft.com/office/drawing/2014/main" val="1973120046"/>
                  </a:ext>
                </a:extLst>
              </a:tr>
            </a:tbl>
          </a:graphicData>
        </a:graphic>
      </p:graphicFrame>
      <p:sp>
        <p:nvSpPr>
          <p:cNvPr id="8"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349951" y="2316104"/>
            <a:ext cx="482917" cy="664860"/>
          </a:xfrm>
        </p:spPr>
        <p:txBody>
          <a:bodyPr/>
          <a:lstStyle>
            <a:lvl1pPr>
              <a:defRPr sz="4800"/>
            </a:lvl1pPr>
          </a:lstStyle>
          <a:p>
            <a:pPr lvl="0"/>
            <a:r>
              <a:rPr lang="en-US" dirty="0"/>
              <a:t>#</a:t>
            </a:r>
          </a:p>
        </p:txBody>
      </p:sp>
      <p:sp>
        <p:nvSpPr>
          <p:cNvPr id="9"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3438612" y="2316104"/>
            <a:ext cx="482917" cy="664860"/>
          </a:xfrm>
        </p:spPr>
        <p:txBody>
          <a:bodyPr/>
          <a:lstStyle>
            <a:lvl1pPr>
              <a:defRPr sz="4800">
                <a:solidFill>
                  <a:schemeClr val="bg2"/>
                </a:solidFill>
              </a:defRPr>
            </a:lvl1pPr>
          </a:lstStyle>
          <a:p>
            <a:pPr lvl="0"/>
            <a:r>
              <a:rPr lang="en-US" dirty="0"/>
              <a:t>#</a:t>
            </a:r>
          </a:p>
        </p:txBody>
      </p:sp>
      <p:sp>
        <p:nvSpPr>
          <p:cNvPr id="10"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1304230" y="4376801"/>
            <a:ext cx="482917" cy="664860"/>
          </a:xfrm>
        </p:spPr>
        <p:txBody>
          <a:bodyPr/>
          <a:lstStyle>
            <a:lvl1pPr>
              <a:defRPr sz="4800"/>
            </a:lvl1pPr>
          </a:lstStyle>
          <a:p>
            <a:pPr lvl="0"/>
            <a:r>
              <a:rPr lang="en-US" dirty="0"/>
              <a:t>#</a:t>
            </a:r>
          </a:p>
        </p:txBody>
      </p:sp>
      <p:sp>
        <p:nvSpPr>
          <p:cNvPr id="11"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3384579" y="4371260"/>
            <a:ext cx="482917" cy="664860"/>
          </a:xfrm>
        </p:spPr>
        <p:txBody>
          <a:bodyPr/>
          <a:lstStyle>
            <a:lvl1pPr>
              <a:defRPr sz="4800"/>
            </a:lvl1pPr>
          </a:lstStyle>
          <a:p>
            <a:pPr lvl="0"/>
            <a:r>
              <a:rPr lang="en-US" dirty="0"/>
              <a:t>#</a:t>
            </a:r>
          </a:p>
        </p:txBody>
      </p:sp>
      <p:sp>
        <p:nvSpPr>
          <p:cNvPr id="12"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5443453" y="2310393"/>
            <a:ext cx="482917" cy="664860"/>
          </a:xfrm>
        </p:spPr>
        <p:txBody>
          <a:bodyPr/>
          <a:lstStyle>
            <a:lvl1pPr>
              <a:defRPr sz="4800"/>
            </a:lvl1pPr>
          </a:lstStyle>
          <a:p>
            <a:pPr lvl="0"/>
            <a:r>
              <a:rPr lang="en-US" dirty="0"/>
              <a:t>#</a:t>
            </a:r>
          </a:p>
        </p:txBody>
      </p:sp>
      <p:sp>
        <p:nvSpPr>
          <p:cNvPr id="13"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7492327" y="2315924"/>
            <a:ext cx="482917" cy="664860"/>
          </a:xfrm>
        </p:spPr>
        <p:txBody>
          <a:bodyPr/>
          <a:lstStyle>
            <a:lvl1pPr>
              <a:defRPr sz="4800"/>
            </a:lvl1pPr>
          </a:lstStyle>
          <a:p>
            <a:pPr lvl="0"/>
            <a:r>
              <a:rPr lang="en-US" dirty="0"/>
              <a:t>#</a:t>
            </a:r>
          </a:p>
        </p:txBody>
      </p:sp>
      <p:sp>
        <p:nvSpPr>
          <p:cNvPr id="14"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5397732" y="4379412"/>
            <a:ext cx="482917" cy="664860"/>
          </a:xfrm>
        </p:spPr>
        <p:txBody>
          <a:bodyPr/>
          <a:lstStyle>
            <a:lvl1pPr>
              <a:defRPr sz="4800"/>
            </a:lvl1pPr>
          </a:lstStyle>
          <a:p>
            <a:pPr lvl="0"/>
            <a:r>
              <a:rPr lang="en-US" dirty="0"/>
              <a:t>#</a:t>
            </a:r>
          </a:p>
        </p:txBody>
      </p:sp>
      <p:sp>
        <p:nvSpPr>
          <p:cNvPr id="15"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7446607" y="4371260"/>
            <a:ext cx="482917" cy="664860"/>
          </a:xfrm>
        </p:spPr>
        <p:txBody>
          <a:bodyPr/>
          <a:lstStyle>
            <a:lvl1pPr>
              <a:defRPr sz="4800"/>
            </a:lvl1pPr>
          </a:lstStyle>
          <a:p>
            <a:pPr lvl="0"/>
            <a:r>
              <a:rPr lang="en-US" dirty="0"/>
              <a:t>#</a:t>
            </a:r>
          </a:p>
        </p:txBody>
      </p:sp>
      <p:sp>
        <p:nvSpPr>
          <p:cNvPr id="16"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960438" y="3103403"/>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7"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7077320" y="5179357"/>
            <a:ext cx="1221488" cy="221599"/>
          </a:xfrm>
        </p:spPr>
        <p:txBody>
          <a:bodyPr wrap="none">
            <a:spAutoFit/>
          </a:bodyPr>
          <a:lstStyle>
            <a:lvl1pPr algn="ctr">
              <a:defRPr sz="1600" b="0">
                <a:solidFill>
                  <a:schemeClr val="bg2"/>
                </a:solidFill>
              </a:defRPr>
            </a:lvl1pPr>
          </a:lstStyle>
          <a:p>
            <a:pPr lvl="0"/>
            <a:r>
              <a:rPr lang="en-US" dirty="0"/>
              <a:t>Add text here</a:t>
            </a:r>
          </a:p>
        </p:txBody>
      </p:sp>
      <p:sp>
        <p:nvSpPr>
          <p:cNvPr id="18"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7116247" y="3118791"/>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9"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3023605" y="5179358"/>
            <a:ext cx="1221488" cy="221599"/>
          </a:xfrm>
        </p:spPr>
        <p:txBody>
          <a:bodyPr wrap="none">
            <a:spAutoFit/>
          </a:bodyPr>
          <a:lstStyle>
            <a:lvl1pPr algn="ctr">
              <a:defRPr sz="1600" b="0">
                <a:solidFill>
                  <a:schemeClr val="bg2"/>
                </a:solidFill>
              </a:defRPr>
            </a:lvl1pPr>
          </a:lstStyle>
          <a:p>
            <a:pPr lvl="0"/>
            <a:r>
              <a:rPr lang="en-US" dirty="0"/>
              <a:t>Add text here</a:t>
            </a:r>
          </a:p>
        </p:txBody>
      </p:sp>
      <p:sp>
        <p:nvSpPr>
          <p:cNvPr id="20"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5075688" y="3101876"/>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21"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928150" y="5182129"/>
            <a:ext cx="1235075" cy="221599"/>
          </a:xfrm>
        </p:spPr>
        <p:txBody>
          <a:bodyPr wrap="none">
            <a:spAutoFit/>
          </a:bodyPr>
          <a:lstStyle>
            <a:lvl1pPr algn="ctr">
              <a:defRPr sz="1600" b="0">
                <a:solidFill>
                  <a:schemeClr val="tx1"/>
                </a:solidFill>
              </a:defRPr>
            </a:lvl1pPr>
          </a:lstStyle>
          <a:p>
            <a:pPr lvl="0"/>
            <a:r>
              <a:rPr lang="en-US" dirty="0"/>
              <a:t>Add text here</a:t>
            </a:r>
          </a:p>
        </p:txBody>
      </p:sp>
      <p:sp>
        <p:nvSpPr>
          <p:cNvPr id="22"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3054219" y="3103403"/>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23"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5021652" y="5188189"/>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24" name="Text Placeholder 21">
            <a:extLst>
              <a:ext uri="{FF2B5EF4-FFF2-40B4-BE49-F238E27FC236}">
                <a16:creationId xmlns:a16="http://schemas.microsoft.com/office/drawing/2014/main" id="{C28B0A06-973B-C9B5-952C-21C867E12942}"/>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28" name="Footer Placeholder 6">
            <a:extLst>
              <a:ext uri="{FF2B5EF4-FFF2-40B4-BE49-F238E27FC236}">
                <a16:creationId xmlns:a16="http://schemas.microsoft.com/office/drawing/2014/main" id="{A9867DF3-7B74-9CCC-65B8-4FE4061905CA}"/>
              </a:ext>
            </a:extLst>
          </p:cNvPr>
          <p:cNvSpPr>
            <a:spLocks noGrp="1"/>
          </p:cNvSpPr>
          <p:nvPr>
            <p:ph type="ftr" sz="quarter" idx="32"/>
          </p:nvPr>
        </p:nvSpPr>
        <p:spPr>
          <a:xfrm>
            <a:off x="503238" y="6348512"/>
            <a:ext cx="1838645" cy="123111"/>
          </a:xfrm>
        </p:spPr>
        <p:txBody>
          <a:bodyPr/>
          <a:lstStyle/>
          <a:p>
            <a:r>
              <a:rPr lang="en-US" dirty="0">
                <a:cs typeface="Arial" panose="020B0604020202020204" pitchFamily="34" charset="0"/>
              </a:rPr>
              <a:t>©2025 ARTHUR J. GALLAGHER &amp; CO.</a:t>
            </a:r>
          </a:p>
        </p:txBody>
      </p:sp>
      <p:sp>
        <p:nvSpPr>
          <p:cNvPr id="29" name="Text Placeholder 11">
            <a:extLst>
              <a:ext uri="{FF2B5EF4-FFF2-40B4-BE49-F238E27FC236}">
                <a16:creationId xmlns:a16="http://schemas.microsoft.com/office/drawing/2014/main" id="{5D9032C5-7AA8-BF82-CCAD-BA8380134CCA}"/>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92951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503238" y="2075250"/>
            <a:ext cx="3986252" cy="794660"/>
          </a:xfrm>
          <a:solidFill>
            <a:schemeClr val="accent1">
              <a:lumMod val="60000"/>
              <a:lumOff val="40000"/>
            </a:schemeClr>
          </a:solidFill>
        </p:spPr>
        <p:txBody>
          <a:bodyPr lIns="864000" tIns="144000" bIns="144000" anchor="ctr"/>
          <a:lstStyle>
            <a:lvl1pPr>
              <a:defRPr sz="1200"/>
            </a:lvl1pPr>
            <a:lvl2pPr>
              <a:defRPr sz="1200"/>
            </a:lvl2pPr>
            <a:lvl3pPr>
              <a:defRPr sz="750"/>
            </a:lvl3pPr>
            <a:lvl4pPr>
              <a:defRPr sz="825"/>
            </a:lvl4pPr>
            <a:lvl5pPr>
              <a:defRPr sz="788"/>
            </a:lvl5pPr>
          </a:lstStyle>
          <a:p>
            <a:pPr lvl="0"/>
            <a:r>
              <a:rPr lang="en-US" dirty="0"/>
              <a:t>Click to edit Master text styles</a:t>
            </a:r>
          </a:p>
          <a:p>
            <a:pPr lvl="1"/>
            <a:r>
              <a:rPr lang="en-US" dirty="0"/>
              <a:t>Second level</a:t>
            </a:r>
          </a:p>
        </p:txBody>
      </p:sp>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A0598DAD-CD6E-5E5C-D346-08CBBDDF6436}"/>
              </a:ext>
            </a:extLst>
          </p:cNvPr>
          <p:cNvSpPr>
            <a:spLocks noGrp="1"/>
          </p:cNvSpPr>
          <p:nvPr>
            <p:ph type="sldNum" sz="quarter" idx="18"/>
          </p:nvPr>
        </p:nvSpPr>
        <p:spPr/>
        <p:txBody>
          <a:bodyPr/>
          <a:lstStyle/>
          <a:p>
            <a:pPr algn="r"/>
            <a:fld id="{40AA5F45-CDE6-4EA8-991E-B18CC5F21F47}" type="slidenum">
              <a:rPr lang="en-GB" smtClean="0"/>
              <a:pPr algn="r"/>
              <a:t>‹#›</a:t>
            </a:fld>
            <a:endParaRPr lang="en-GB" dirty="0"/>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504290" y="1965325"/>
            <a:ext cx="39852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p:cNvSpPr>
          <p:nvPr>
            <p:ph type="body" sz="quarter" idx="22" hasCustomPrompt="1"/>
          </p:nvPr>
        </p:nvSpPr>
        <p:spPr>
          <a:xfrm>
            <a:off x="570524" y="2184580"/>
            <a:ext cx="576000" cy="576000"/>
          </a:xfrm>
          <a:prstGeom prst="ellipse">
            <a:avLst/>
          </a:prstGeom>
          <a:noFill/>
          <a:ln w="3175">
            <a:solidFill>
              <a:schemeClr val="bg1"/>
            </a:solidFill>
          </a:ln>
        </p:spPr>
        <p:txBody>
          <a:bodyPr anchor="ctr">
            <a:normAutofit/>
          </a:bodyPr>
          <a:lstStyle>
            <a:lvl1pPr algn="ctr">
              <a:lnSpc>
                <a:spcPct val="100000"/>
              </a:lnSpc>
              <a:defRPr sz="300"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p:cNvSpPr>
          <p:nvPr>
            <p:ph type="body" sz="quarter" idx="10" hasCustomPrompt="1"/>
          </p:nvPr>
        </p:nvSpPr>
        <p:spPr>
          <a:xfrm>
            <a:off x="606524" y="2220580"/>
            <a:ext cx="504000" cy="504000"/>
          </a:xfrm>
          <a:prstGeom prst="ellipse">
            <a:avLst/>
          </a:prstGeom>
          <a:solidFill>
            <a:schemeClr val="bg1"/>
          </a:solidFill>
        </p:spPr>
        <p:txBody>
          <a:bodyPr anchor="ctr">
            <a:normAutofit/>
          </a:bodyPr>
          <a:lstStyle>
            <a:lvl1pPr algn="ctr">
              <a:lnSpc>
                <a:spcPct val="100000"/>
              </a:lnSpc>
              <a:defRPr sz="1200" b="1">
                <a:solidFill>
                  <a:schemeClr val="bg1">
                    <a:alpha val="0"/>
                  </a:schemeClr>
                </a:solidFill>
              </a:defRPr>
            </a:lvl1pPr>
          </a:lstStyle>
          <a:p>
            <a:pPr lvl="0"/>
            <a:r>
              <a:rPr lang="en-US" dirty="0"/>
              <a:t>##</a:t>
            </a:r>
            <a:endParaRPr lang="en-GB" dirty="0"/>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773565" y="2380248"/>
            <a:ext cx="169918" cy="184666"/>
          </a:xfrm>
        </p:spPr>
        <p:txBody>
          <a:bodyPr wrap="none" anchor="ctr">
            <a:spAutoFit/>
          </a:bodyPr>
          <a:lstStyle>
            <a:lvl1pPr marL="0" indent="0" algn="ctr">
              <a:lnSpc>
                <a:spcPct val="100000"/>
              </a:lnSpc>
              <a:spcAft>
                <a:spcPts val="0"/>
              </a:spcAft>
              <a:buFont typeface="Arial" panose="020B0604020202020204" pitchFamily="34" charset="0"/>
              <a:buNone/>
              <a:defRPr lang="en-US" sz="120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503238" y="3089760"/>
            <a:ext cx="3986252" cy="794660"/>
          </a:xfrm>
          <a:solidFill>
            <a:schemeClr val="accent3">
              <a:lumMod val="60000"/>
              <a:lumOff val="40000"/>
            </a:schemeClr>
          </a:solidFill>
        </p:spPr>
        <p:txBody>
          <a:bodyPr lIns="864000" tIns="144000" bIns="144000" anchor="ctr"/>
          <a:lstStyle>
            <a:lvl1pPr>
              <a:defRPr sz="1200"/>
            </a:lvl1pPr>
            <a:lvl2pPr>
              <a:defRPr sz="1200"/>
            </a:lvl2pPr>
            <a:lvl3pPr>
              <a:defRPr sz="750"/>
            </a:lvl3pPr>
            <a:lvl4pPr>
              <a:defRPr sz="825"/>
            </a:lvl4pPr>
            <a:lvl5pPr>
              <a:defRPr sz="788"/>
            </a:lvl5pPr>
          </a:lstStyle>
          <a:p>
            <a:pPr lvl="0"/>
            <a:r>
              <a:rPr lang="en-US" dirty="0"/>
              <a:t>Click to edit Master text styles</a:t>
            </a:r>
          </a:p>
          <a:p>
            <a:pPr lvl="1"/>
            <a:r>
              <a:rPr lang="en-US" dirty="0"/>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503238" y="4104270"/>
            <a:ext cx="3986252" cy="794660"/>
          </a:xfrm>
          <a:solidFill>
            <a:schemeClr val="accent4">
              <a:lumMod val="60000"/>
              <a:lumOff val="40000"/>
            </a:schemeClr>
          </a:solidFill>
        </p:spPr>
        <p:txBody>
          <a:bodyPr lIns="864000" tIns="144000" bIns="144000" anchor="ctr"/>
          <a:lstStyle>
            <a:lvl1pPr>
              <a:defRPr sz="1200"/>
            </a:lvl1pPr>
            <a:lvl2pPr>
              <a:defRPr sz="1200"/>
            </a:lvl2pPr>
            <a:lvl3pPr>
              <a:defRPr sz="750"/>
            </a:lvl3pPr>
            <a:lvl4pPr>
              <a:defRPr sz="825"/>
            </a:lvl4pPr>
            <a:lvl5pPr>
              <a:defRPr sz="788"/>
            </a:lvl5pPr>
          </a:lstStyle>
          <a:p>
            <a:pPr lvl="0"/>
            <a:r>
              <a:rPr lang="en-US" dirty="0"/>
              <a:t>Click to edit Master text styles</a:t>
            </a:r>
          </a:p>
          <a:p>
            <a:pPr lvl="1"/>
            <a:r>
              <a:rPr lang="en-US" dirty="0"/>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503238" y="5118778"/>
            <a:ext cx="3986252" cy="794660"/>
          </a:xfrm>
          <a:solidFill>
            <a:schemeClr val="accent5">
              <a:lumMod val="60000"/>
              <a:lumOff val="40000"/>
            </a:schemeClr>
          </a:solidFill>
        </p:spPr>
        <p:txBody>
          <a:bodyPr lIns="864000" tIns="144000" bIns="144000" anchor="ctr"/>
          <a:lstStyle>
            <a:lvl1pPr>
              <a:defRPr sz="1200"/>
            </a:lvl1pPr>
            <a:lvl2pPr>
              <a:defRPr sz="1200"/>
            </a:lvl2pPr>
            <a:lvl3pPr>
              <a:defRPr sz="750"/>
            </a:lvl3pPr>
            <a:lvl4pPr>
              <a:defRPr sz="825"/>
            </a:lvl4pPr>
            <a:lvl5pPr>
              <a:defRPr sz="788"/>
            </a:lvl5pPr>
          </a:lstStyle>
          <a:p>
            <a:pPr lvl="0"/>
            <a:r>
              <a:rPr lang="en-US" dirty="0"/>
              <a:t>Click to edit Master text styles</a:t>
            </a:r>
          </a:p>
          <a:p>
            <a:pPr lvl="1"/>
            <a:r>
              <a:rPr lang="en-US" dirty="0"/>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504290" y="2979835"/>
            <a:ext cx="39852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504290" y="3994345"/>
            <a:ext cx="39852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504290" y="5008855"/>
            <a:ext cx="39852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p:cNvSpPr>
          <p:nvPr>
            <p:ph type="body" sz="quarter" idx="32" hasCustomPrompt="1"/>
          </p:nvPr>
        </p:nvSpPr>
        <p:spPr>
          <a:xfrm>
            <a:off x="570524" y="3199090"/>
            <a:ext cx="576000" cy="576000"/>
          </a:xfrm>
          <a:prstGeom prst="ellipse">
            <a:avLst/>
          </a:prstGeom>
          <a:noFill/>
          <a:ln w="3175">
            <a:solidFill>
              <a:schemeClr val="bg1"/>
            </a:solidFill>
          </a:ln>
        </p:spPr>
        <p:txBody>
          <a:bodyPr anchor="ctr">
            <a:normAutofit/>
          </a:bodyPr>
          <a:lstStyle>
            <a:lvl1pPr algn="ctr">
              <a:lnSpc>
                <a:spcPct val="100000"/>
              </a:lnSpc>
              <a:defRPr sz="300"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p:cNvSpPr>
          <p:nvPr>
            <p:ph type="body" sz="quarter" idx="33" hasCustomPrompt="1"/>
          </p:nvPr>
        </p:nvSpPr>
        <p:spPr>
          <a:xfrm>
            <a:off x="606524" y="3235090"/>
            <a:ext cx="504000" cy="504000"/>
          </a:xfrm>
          <a:prstGeom prst="ellipse">
            <a:avLst/>
          </a:prstGeom>
          <a:solidFill>
            <a:schemeClr val="bg1"/>
          </a:solidFill>
        </p:spPr>
        <p:txBody>
          <a:bodyPr anchor="ctr">
            <a:normAutofit/>
          </a:bodyPr>
          <a:lstStyle>
            <a:lvl1pPr algn="ctr">
              <a:lnSpc>
                <a:spcPct val="100000"/>
              </a:lnSpc>
              <a:defRPr sz="1200" b="1">
                <a:solidFill>
                  <a:schemeClr val="bg1">
                    <a:alpha val="0"/>
                  </a:schemeClr>
                </a:solidFill>
              </a:defRPr>
            </a:lvl1pPr>
          </a:lstStyle>
          <a:p>
            <a:pPr lvl="0"/>
            <a:r>
              <a:rPr lang="en-US" dirty="0"/>
              <a:t>##</a:t>
            </a:r>
            <a:endParaRPr lang="en-GB" dirty="0"/>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773565" y="3394758"/>
            <a:ext cx="169918" cy="184666"/>
          </a:xfrm>
        </p:spPr>
        <p:txBody>
          <a:bodyPr wrap="none" anchor="ctr">
            <a:spAutoFit/>
          </a:bodyPr>
          <a:lstStyle>
            <a:lvl1pPr marL="0" indent="0" algn="ctr">
              <a:lnSpc>
                <a:spcPct val="100000"/>
              </a:lnSpc>
              <a:spcAft>
                <a:spcPts val="0"/>
              </a:spcAft>
              <a:buFont typeface="Arial" panose="020B0604020202020204" pitchFamily="34" charset="0"/>
              <a:buNone/>
              <a:defRPr lang="en-US" sz="120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37" name="Text Placeholder 18">
            <a:extLst>
              <a:ext uri="{FF2B5EF4-FFF2-40B4-BE49-F238E27FC236}">
                <a16:creationId xmlns:a16="http://schemas.microsoft.com/office/drawing/2014/main" id="{C354FFCE-BA03-A37B-2158-32DF75D31871}"/>
              </a:ext>
            </a:extLst>
          </p:cNvPr>
          <p:cNvSpPr>
            <a:spLocks noGrp="1"/>
          </p:cNvSpPr>
          <p:nvPr>
            <p:ph type="body" sz="quarter" idx="35" hasCustomPrompt="1"/>
          </p:nvPr>
        </p:nvSpPr>
        <p:spPr>
          <a:xfrm>
            <a:off x="570524" y="4213600"/>
            <a:ext cx="576000" cy="576000"/>
          </a:xfrm>
          <a:prstGeom prst="ellipse">
            <a:avLst/>
          </a:prstGeom>
          <a:noFill/>
          <a:ln w="3175">
            <a:solidFill>
              <a:schemeClr val="bg1"/>
            </a:solidFill>
          </a:ln>
        </p:spPr>
        <p:txBody>
          <a:bodyPr anchor="ctr">
            <a:normAutofit/>
          </a:bodyPr>
          <a:lstStyle>
            <a:lvl1pPr algn="ctr">
              <a:lnSpc>
                <a:spcPct val="100000"/>
              </a:lnSpc>
              <a:defRPr sz="300" b="1">
                <a:solidFill>
                  <a:schemeClr val="bg1">
                    <a:alpha val="0"/>
                  </a:schemeClr>
                </a:solidFill>
              </a:defRPr>
            </a:lvl1pPr>
          </a:lstStyle>
          <a:p>
            <a:pPr lvl="0"/>
            <a:r>
              <a:rPr lang="en-GB" dirty="0"/>
              <a:t>.</a:t>
            </a:r>
          </a:p>
        </p:txBody>
      </p:sp>
      <p:sp>
        <p:nvSpPr>
          <p:cNvPr id="38" name="Text Placeholder 18">
            <a:extLst>
              <a:ext uri="{FF2B5EF4-FFF2-40B4-BE49-F238E27FC236}">
                <a16:creationId xmlns:a16="http://schemas.microsoft.com/office/drawing/2014/main" id="{697AF2DC-7092-2F49-F276-164878E11FBE}"/>
              </a:ext>
            </a:extLst>
          </p:cNvPr>
          <p:cNvSpPr>
            <a:spLocks noGrp="1"/>
          </p:cNvSpPr>
          <p:nvPr>
            <p:ph type="body" sz="quarter" idx="36" hasCustomPrompt="1"/>
          </p:nvPr>
        </p:nvSpPr>
        <p:spPr>
          <a:xfrm>
            <a:off x="606524" y="4249600"/>
            <a:ext cx="504000" cy="504000"/>
          </a:xfrm>
          <a:prstGeom prst="ellipse">
            <a:avLst/>
          </a:prstGeom>
          <a:solidFill>
            <a:schemeClr val="bg1"/>
          </a:solidFill>
        </p:spPr>
        <p:txBody>
          <a:bodyPr anchor="ctr">
            <a:normAutofit/>
          </a:bodyPr>
          <a:lstStyle>
            <a:lvl1pPr algn="ctr">
              <a:lnSpc>
                <a:spcPct val="100000"/>
              </a:lnSpc>
              <a:defRPr sz="1200" b="1">
                <a:solidFill>
                  <a:schemeClr val="bg1">
                    <a:alpha val="0"/>
                  </a:schemeClr>
                </a:solidFill>
              </a:defRPr>
            </a:lvl1pPr>
          </a:lstStyle>
          <a:p>
            <a:pPr lvl="0"/>
            <a:r>
              <a:rPr lang="en-US" dirty="0"/>
              <a:t>##</a:t>
            </a:r>
            <a:endParaRPr lang="en-GB" dirty="0"/>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773565" y="4409268"/>
            <a:ext cx="169918" cy="184666"/>
          </a:xfrm>
        </p:spPr>
        <p:txBody>
          <a:bodyPr wrap="none" anchor="ctr">
            <a:spAutoFit/>
          </a:bodyPr>
          <a:lstStyle>
            <a:lvl1pPr marL="0" indent="0" algn="ctr">
              <a:lnSpc>
                <a:spcPct val="100000"/>
              </a:lnSpc>
              <a:spcAft>
                <a:spcPts val="0"/>
              </a:spcAft>
              <a:buFont typeface="Arial" panose="020B0604020202020204" pitchFamily="34" charset="0"/>
              <a:buNone/>
              <a:defRPr lang="en-US" sz="120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40" name="Text Placeholder 18">
            <a:extLst>
              <a:ext uri="{FF2B5EF4-FFF2-40B4-BE49-F238E27FC236}">
                <a16:creationId xmlns:a16="http://schemas.microsoft.com/office/drawing/2014/main" id="{29A6AF46-B917-BBA9-5642-774A7212DA30}"/>
              </a:ext>
            </a:extLst>
          </p:cNvPr>
          <p:cNvSpPr>
            <a:spLocks noGrp="1"/>
          </p:cNvSpPr>
          <p:nvPr>
            <p:ph type="body" sz="quarter" idx="38" hasCustomPrompt="1"/>
          </p:nvPr>
        </p:nvSpPr>
        <p:spPr>
          <a:xfrm>
            <a:off x="570524" y="5228108"/>
            <a:ext cx="576000" cy="576000"/>
          </a:xfrm>
          <a:prstGeom prst="ellipse">
            <a:avLst/>
          </a:prstGeom>
          <a:noFill/>
          <a:ln w="3175">
            <a:solidFill>
              <a:schemeClr val="bg1"/>
            </a:solidFill>
          </a:ln>
        </p:spPr>
        <p:txBody>
          <a:bodyPr anchor="ctr">
            <a:normAutofit/>
          </a:bodyPr>
          <a:lstStyle>
            <a:lvl1pPr algn="ctr">
              <a:lnSpc>
                <a:spcPct val="100000"/>
              </a:lnSpc>
              <a:defRPr sz="300"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p:cNvSpPr>
          <p:nvPr>
            <p:ph type="body" sz="quarter" idx="39" hasCustomPrompt="1"/>
          </p:nvPr>
        </p:nvSpPr>
        <p:spPr>
          <a:xfrm>
            <a:off x="606524" y="5264108"/>
            <a:ext cx="504000" cy="504000"/>
          </a:xfrm>
          <a:prstGeom prst="ellipse">
            <a:avLst/>
          </a:prstGeom>
          <a:solidFill>
            <a:schemeClr val="bg1"/>
          </a:solidFill>
        </p:spPr>
        <p:txBody>
          <a:bodyPr anchor="ctr">
            <a:normAutofit/>
          </a:bodyPr>
          <a:lstStyle>
            <a:lvl1pPr algn="ctr">
              <a:lnSpc>
                <a:spcPct val="100000"/>
              </a:lnSpc>
              <a:defRPr sz="1200" b="1">
                <a:solidFill>
                  <a:schemeClr val="bg1">
                    <a:alpha val="0"/>
                  </a:schemeClr>
                </a:solidFill>
              </a:defRPr>
            </a:lvl1pPr>
          </a:lstStyle>
          <a:p>
            <a:pPr lvl="0"/>
            <a:r>
              <a:rPr lang="en-US" dirty="0"/>
              <a:t>##</a:t>
            </a:r>
            <a:endParaRPr lang="en-GB" dirty="0"/>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773565" y="5423776"/>
            <a:ext cx="169918" cy="184666"/>
          </a:xfrm>
        </p:spPr>
        <p:txBody>
          <a:bodyPr wrap="none" anchor="ctr">
            <a:spAutoFit/>
          </a:bodyPr>
          <a:lstStyle>
            <a:lvl1pPr marL="0" indent="0" algn="ctr">
              <a:lnSpc>
                <a:spcPct val="100000"/>
              </a:lnSpc>
              <a:spcAft>
                <a:spcPts val="0"/>
              </a:spcAft>
              <a:buFont typeface="Arial" panose="020B0604020202020204" pitchFamily="34" charset="0"/>
              <a:buNone/>
              <a:defRPr lang="en-US" sz="1200" b="1" kern="1200" dirty="0">
                <a:solidFill>
                  <a:schemeClr val="tx1"/>
                </a:solidFill>
                <a:latin typeface="+mn-lt"/>
                <a:ea typeface="+mn-ea"/>
                <a:cs typeface="+mn-cs"/>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a:t>
            </a:r>
          </a:p>
        </p:txBody>
      </p:sp>
      <p:sp>
        <p:nvSpPr>
          <p:cNvPr id="9" name="Text Placeholder 21">
            <a:extLst>
              <a:ext uri="{FF2B5EF4-FFF2-40B4-BE49-F238E27FC236}">
                <a16:creationId xmlns:a16="http://schemas.microsoft.com/office/drawing/2014/main" id="{75DB8035-0D3D-3BDB-D18B-3BD8718881A2}"/>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0DA7C4DD-8A5F-6D86-3929-A382A0D1CE98}"/>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5A774292-025F-2AD9-7ECD-98F12D215BE0}"/>
              </a:ext>
            </a:extLst>
          </p:cNvPr>
          <p:cNvSpPr>
            <a:spLocks noGrp="1"/>
          </p:cNvSpPr>
          <p:nvPr>
            <p:ph idx="85"/>
          </p:nvPr>
        </p:nvSpPr>
        <p:spPr>
          <a:xfrm>
            <a:off x="4660903"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1">
            <a:extLst>
              <a:ext uri="{FF2B5EF4-FFF2-40B4-BE49-F238E27FC236}">
                <a16:creationId xmlns:a16="http://schemas.microsoft.com/office/drawing/2014/main" id="{D4F422ED-1EE3-2506-2EEB-47863DEE0836}"/>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87646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61DEE239-C7FD-B9F9-099A-E1B61A60A6A4}"/>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503176" y="4281261"/>
            <a:ext cx="81360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500459" y="4425343"/>
            <a:ext cx="1901429" cy="1479449"/>
          </a:xfrm>
          <a:solidFill>
            <a:schemeClr val="accent1">
              <a:lumMod val="60000"/>
              <a:lumOff val="40000"/>
            </a:schemeClr>
          </a:solidFill>
        </p:spPr>
        <p:txBody>
          <a:bodyPr lIns="72000" tIns="144000" rIns="72000" bIns="144000"/>
          <a:lstStyle>
            <a:lvl1pPr algn="ctr">
              <a:defRPr sz="2800"/>
            </a:lvl1pPr>
            <a:lvl2pPr algn="ctr">
              <a:defRPr sz="1400" b="1"/>
            </a:lvl2pPr>
            <a:lvl3pPr marL="0" indent="0" algn="ctr">
              <a:buNone/>
              <a:defRPr sz="1100"/>
            </a:lvl3pPr>
          </a:lstStyle>
          <a:p>
            <a:pPr lvl="0"/>
            <a:r>
              <a:rPr lang="en-US" dirty="0"/>
              <a:t>####</a:t>
            </a:r>
          </a:p>
          <a:p>
            <a:pPr lvl="1"/>
            <a:r>
              <a:rPr lang="en-US" dirty="0"/>
              <a:t>Second level</a:t>
            </a:r>
          </a:p>
          <a:p>
            <a:pPr lvl="2"/>
            <a:r>
              <a:rPr lang="en-US" dirty="0"/>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2579554" y="4425343"/>
            <a:ext cx="1901429" cy="1479449"/>
          </a:xfrm>
          <a:solidFill>
            <a:schemeClr val="accent3">
              <a:lumMod val="60000"/>
              <a:lumOff val="40000"/>
            </a:schemeClr>
          </a:solidFill>
        </p:spPr>
        <p:txBody>
          <a:bodyPr lIns="72000" tIns="144000" rIns="72000" bIns="144000"/>
          <a:lstStyle>
            <a:lvl1pPr algn="ctr">
              <a:defRPr sz="2800"/>
            </a:lvl1pPr>
            <a:lvl2pPr algn="ctr">
              <a:defRPr sz="1400" b="1"/>
            </a:lvl2pPr>
            <a:lvl3pPr marL="0" indent="0" algn="ctr">
              <a:buNone/>
              <a:defRPr sz="1100"/>
            </a:lvl3pPr>
          </a:lstStyle>
          <a:p>
            <a:pPr lvl="0"/>
            <a:r>
              <a:rPr lang="en-US" dirty="0"/>
              <a:t>####</a:t>
            </a:r>
          </a:p>
          <a:p>
            <a:pPr lvl="1"/>
            <a:r>
              <a:rPr lang="en-US" dirty="0"/>
              <a:t>Second level</a:t>
            </a:r>
          </a:p>
          <a:p>
            <a:pPr lvl="2"/>
            <a:r>
              <a:rPr lang="en-US" dirty="0"/>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4658649" y="4425343"/>
            <a:ext cx="1901429" cy="1479449"/>
          </a:xfrm>
          <a:solidFill>
            <a:schemeClr val="accent4">
              <a:lumMod val="60000"/>
              <a:lumOff val="40000"/>
            </a:schemeClr>
          </a:solidFill>
        </p:spPr>
        <p:txBody>
          <a:bodyPr lIns="72000" tIns="144000" rIns="72000" bIns="144000"/>
          <a:lstStyle>
            <a:lvl1pPr algn="ctr">
              <a:defRPr sz="2800"/>
            </a:lvl1pPr>
            <a:lvl2pPr algn="ctr">
              <a:defRPr sz="1400" b="1"/>
            </a:lvl2pPr>
            <a:lvl3pPr marL="0" indent="0" algn="ctr">
              <a:buNone/>
              <a:defRPr sz="1100"/>
            </a:lvl3pPr>
          </a:lstStyle>
          <a:p>
            <a:pPr lvl="0"/>
            <a:r>
              <a:rPr lang="en-US" dirty="0"/>
              <a:t>####</a:t>
            </a:r>
          </a:p>
          <a:p>
            <a:pPr lvl="1"/>
            <a:r>
              <a:rPr lang="en-US" dirty="0"/>
              <a:t>Second level</a:t>
            </a:r>
          </a:p>
          <a:p>
            <a:pPr lvl="2"/>
            <a:r>
              <a:rPr lang="en-US" dirty="0"/>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6737746" y="4425343"/>
            <a:ext cx="1901429" cy="1479449"/>
          </a:xfrm>
          <a:solidFill>
            <a:schemeClr val="accent6">
              <a:lumMod val="60000"/>
              <a:lumOff val="40000"/>
            </a:schemeClr>
          </a:solidFill>
        </p:spPr>
        <p:txBody>
          <a:bodyPr lIns="72000" tIns="144000" rIns="72000" bIns="144000"/>
          <a:lstStyle>
            <a:lvl1pPr algn="ctr">
              <a:defRPr sz="2800"/>
            </a:lvl1pPr>
            <a:lvl2pPr algn="ctr">
              <a:defRPr sz="1400" b="1"/>
            </a:lvl2pPr>
            <a:lvl3pPr marL="0" indent="0" algn="ctr">
              <a:buNone/>
              <a:defRPr sz="1100"/>
            </a:lvl3pPr>
          </a:lstStyle>
          <a:p>
            <a:pPr lvl="0"/>
            <a:r>
              <a:rPr lang="en-US" dirty="0"/>
              <a:t>####</a:t>
            </a:r>
          </a:p>
          <a:p>
            <a:pPr lvl="1"/>
            <a:r>
              <a:rPr lang="en-US" dirty="0"/>
              <a:t>Second level</a:t>
            </a:r>
          </a:p>
          <a:p>
            <a:pPr lvl="2"/>
            <a:r>
              <a:rPr lang="en-US" dirty="0"/>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2490721" y="4281393"/>
            <a:ext cx="0" cy="1620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4569816" y="4281393"/>
            <a:ext cx="0" cy="1620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6648911" y="4281393"/>
            <a:ext cx="0" cy="162000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 Placeholder 21">
            <a:extLst>
              <a:ext uri="{FF2B5EF4-FFF2-40B4-BE49-F238E27FC236}">
                <a16:creationId xmlns:a16="http://schemas.microsoft.com/office/drawing/2014/main" id="{0DD6255B-01F1-F1F0-2C00-3AEFBEAC6B7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02416A52-2DB3-C696-1F82-2ABC798F8D78}"/>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5" name="Content Placeholder 2">
            <a:extLst>
              <a:ext uri="{FF2B5EF4-FFF2-40B4-BE49-F238E27FC236}">
                <a16:creationId xmlns:a16="http://schemas.microsoft.com/office/drawing/2014/main" id="{9BAE079C-C39B-FBDE-6C78-119C35D411EB}"/>
              </a:ext>
            </a:extLst>
          </p:cNvPr>
          <p:cNvSpPr>
            <a:spLocks noGrp="1"/>
          </p:cNvSpPr>
          <p:nvPr>
            <p:ph idx="1"/>
          </p:nvPr>
        </p:nvSpPr>
        <p:spPr>
          <a:xfrm>
            <a:off x="503240" y="1965324"/>
            <a:ext cx="8135936" cy="2171855"/>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1">
            <a:extLst>
              <a:ext uri="{FF2B5EF4-FFF2-40B4-BE49-F238E27FC236}">
                <a16:creationId xmlns:a16="http://schemas.microsoft.com/office/drawing/2014/main" id="{31D1D5C8-8E28-C2D8-3644-67048A4AA87E}"/>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1250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61177" y="1965325"/>
            <a:ext cx="3978000" cy="3949200"/>
          </a:xfrm>
          <a:solidFill>
            <a:schemeClr val="bg2"/>
          </a:solidFill>
        </p:spPr>
        <p:txBody>
          <a:bodyPr/>
          <a:lstStyle/>
          <a:p>
            <a:endParaRPr lang="en-GB" dirty="0"/>
          </a:p>
        </p:txBody>
      </p:sp>
      <p:sp>
        <p:nvSpPr>
          <p:cNvPr id="4" name="Footer Placeholder 3">
            <a:extLst>
              <a:ext uri="{FF2B5EF4-FFF2-40B4-BE49-F238E27FC236}">
                <a16:creationId xmlns:a16="http://schemas.microsoft.com/office/drawing/2014/main" id="{A8B57ADC-4DF5-77C7-575E-08203DA075E4}"/>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4AC57BB8-8652-65ED-34A2-79101FDC57F3}"/>
              </a:ext>
            </a:extLst>
          </p:cNvPr>
          <p:cNvSpPr>
            <a:spLocks noGrp="1"/>
          </p:cNvSpPr>
          <p:nvPr>
            <p:ph type="sldNum" sz="quarter" idx="19"/>
          </p:nvPr>
        </p:nvSpPr>
        <p:spPr/>
        <p:txBody>
          <a:bodyPr/>
          <a:lstStyle/>
          <a:p>
            <a:pPr algn="r"/>
            <a:fld id="{40AA5F45-CDE6-4EA8-991E-B18CC5F21F47}" type="slidenum">
              <a:rPr lang="en-GB" smtClean="0"/>
              <a:pPr algn="r"/>
              <a:t>‹#›</a:t>
            </a:fld>
            <a:endParaRPr lang="en-GB" dirty="0"/>
          </a:p>
        </p:txBody>
      </p:sp>
      <p:sp>
        <p:nvSpPr>
          <p:cNvPr id="7" name="Text Placeholder 21">
            <a:extLst>
              <a:ext uri="{FF2B5EF4-FFF2-40B4-BE49-F238E27FC236}">
                <a16:creationId xmlns:a16="http://schemas.microsoft.com/office/drawing/2014/main" id="{1944885D-FC02-A9DB-A268-950D3EBE35AA}"/>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0" name="Title 1">
            <a:extLst>
              <a:ext uri="{FF2B5EF4-FFF2-40B4-BE49-F238E27FC236}">
                <a16:creationId xmlns:a16="http://schemas.microsoft.com/office/drawing/2014/main" id="{A95283D3-4C1E-0A5C-4339-4F47D91F4FCD}"/>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2" name="Content Placeholder 2">
            <a:extLst>
              <a:ext uri="{FF2B5EF4-FFF2-40B4-BE49-F238E27FC236}">
                <a16:creationId xmlns:a16="http://schemas.microsoft.com/office/drawing/2014/main" id="{B333CEA2-993B-9B46-94F0-A0DB3B231F6A}"/>
              </a:ext>
            </a:extLst>
          </p:cNvPr>
          <p:cNvSpPr>
            <a:spLocks noGrp="1"/>
          </p:cNvSpPr>
          <p:nvPr>
            <p:ph idx="1"/>
          </p:nvPr>
        </p:nvSpPr>
        <p:spPr>
          <a:xfrm>
            <a:off x="503240"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F97F8BEC-1318-FBA0-1BE2-79DF51CF5AF1}"/>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1723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4661177" y="1965325"/>
            <a:ext cx="3978000" cy="1836000"/>
          </a:xfrm>
          <a:solidFill>
            <a:schemeClr val="bg2"/>
          </a:solidFill>
        </p:spPr>
        <p:txBody>
          <a:bodyPr/>
          <a:lstStyle/>
          <a:p>
            <a:endParaRPr lang="en-GB" dirty="0"/>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4661177" y="4077438"/>
            <a:ext cx="3978000" cy="1836000"/>
          </a:xfrm>
          <a:solidFill>
            <a:schemeClr val="bg2"/>
          </a:solidFill>
        </p:spPr>
        <p:txBody>
          <a:bodyPr/>
          <a:lstStyle/>
          <a:p>
            <a:endParaRPr lang="en-GB" dirty="0"/>
          </a:p>
        </p:txBody>
      </p:sp>
      <p:sp>
        <p:nvSpPr>
          <p:cNvPr id="9" name="Footer Placeholder 8">
            <a:extLst>
              <a:ext uri="{FF2B5EF4-FFF2-40B4-BE49-F238E27FC236}">
                <a16:creationId xmlns:a16="http://schemas.microsoft.com/office/drawing/2014/main" id="{9A05FB8E-875F-CD2E-161B-4C3A270F61A3}"/>
              </a:ext>
            </a:extLst>
          </p:cNvPr>
          <p:cNvSpPr>
            <a:spLocks noGrp="1"/>
          </p:cNvSpPr>
          <p:nvPr>
            <p:ph type="ftr" sz="quarter" idx="19"/>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DF1D4C30-9196-B66C-41B6-DBBAF7157130}"/>
              </a:ext>
            </a:extLst>
          </p:cNvPr>
          <p:cNvSpPr>
            <a:spLocks noGrp="1"/>
          </p:cNvSpPr>
          <p:nvPr>
            <p:ph type="sldNum" sz="quarter" idx="20"/>
          </p:nvPr>
        </p:nvSpPr>
        <p:spPr/>
        <p:txBody>
          <a:bodyPr/>
          <a:lstStyle/>
          <a:p>
            <a:pPr algn="r"/>
            <a:fld id="{40AA5F45-CDE6-4EA8-991E-B18CC5F21F47}" type="slidenum">
              <a:rPr lang="en-GB" smtClean="0"/>
              <a:pPr algn="r"/>
              <a:t>‹#›</a:t>
            </a:fld>
            <a:endParaRPr lang="en-GB" dirty="0"/>
          </a:p>
        </p:txBody>
      </p:sp>
      <p:sp>
        <p:nvSpPr>
          <p:cNvPr id="10" name="Text Placeholder 21">
            <a:extLst>
              <a:ext uri="{FF2B5EF4-FFF2-40B4-BE49-F238E27FC236}">
                <a16:creationId xmlns:a16="http://schemas.microsoft.com/office/drawing/2014/main" id="{9F332FB1-EA9D-0508-25EA-35DCD5D2627F}"/>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0DB696EA-97EF-636D-DFAF-539AF4534B93}"/>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3" name="Content Placeholder 2">
            <a:extLst>
              <a:ext uri="{FF2B5EF4-FFF2-40B4-BE49-F238E27FC236}">
                <a16:creationId xmlns:a16="http://schemas.microsoft.com/office/drawing/2014/main" id="{EDC214A8-2C68-4322-C1C9-82C35F3BE7D2}"/>
              </a:ext>
            </a:extLst>
          </p:cNvPr>
          <p:cNvSpPr>
            <a:spLocks noGrp="1"/>
          </p:cNvSpPr>
          <p:nvPr>
            <p:ph idx="1"/>
          </p:nvPr>
        </p:nvSpPr>
        <p:spPr>
          <a:xfrm>
            <a:off x="503240"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68CE07E4-0A63-6EDB-EC62-A134C4AF7EB5}"/>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9700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26" name="Footer Placeholder 25">
            <a:extLst>
              <a:ext uri="{FF2B5EF4-FFF2-40B4-BE49-F238E27FC236}">
                <a16:creationId xmlns:a16="http://schemas.microsoft.com/office/drawing/2014/main" id="{43ED2387-2AC1-C4FF-902C-B2B191868FAC}"/>
              </a:ext>
            </a:extLst>
          </p:cNvPr>
          <p:cNvSpPr>
            <a:spLocks noGrp="1"/>
          </p:cNvSpPr>
          <p:nvPr>
            <p:ph type="ftr" sz="quarter" idx="26"/>
          </p:nvPr>
        </p:nvSpPr>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300971EB-FFA1-F8E3-455A-DAF264BEB890}"/>
              </a:ext>
            </a:extLst>
          </p:cNvPr>
          <p:cNvSpPr>
            <a:spLocks noGrp="1"/>
          </p:cNvSpPr>
          <p:nvPr>
            <p:ph type="sldNum" sz="quarter" idx="27"/>
          </p:nvPr>
        </p:nvSpPr>
        <p:spPr/>
        <p:txBody>
          <a:bodyPr/>
          <a:lstStyle/>
          <a:p>
            <a:pPr algn="r"/>
            <a:fld id="{40AA5F45-CDE6-4EA8-991E-B18CC5F21F47}" type="slidenum">
              <a:rPr lang="en-GB" smtClean="0"/>
              <a:pPr algn="r"/>
              <a:t>‹#›</a:t>
            </a:fld>
            <a:endParaRPr lang="en-GB" dirty="0"/>
          </a:p>
        </p:txBody>
      </p:sp>
      <p:sp>
        <p:nvSpPr>
          <p:cNvPr id="2" name="Text Placeholder 21">
            <a:extLst>
              <a:ext uri="{FF2B5EF4-FFF2-40B4-BE49-F238E27FC236}">
                <a16:creationId xmlns:a16="http://schemas.microsoft.com/office/drawing/2014/main" id="{B1BDE50D-81BB-D387-A50A-2D89C4ACA96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3" name="Title 1">
            <a:extLst>
              <a:ext uri="{FF2B5EF4-FFF2-40B4-BE49-F238E27FC236}">
                <a16:creationId xmlns:a16="http://schemas.microsoft.com/office/drawing/2014/main" id="{DC3E6A48-C799-B4F4-4B8E-1CD5DCE9E0EB}"/>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5" name="Content Placeholder 2">
            <a:extLst>
              <a:ext uri="{FF2B5EF4-FFF2-40B4-BE49-F238E27FC236}">
                <a16:creationId xmlns:a16="http://schemas.microsoft.com/office/drawing/2014/main" id="{ABF8FFE3-F5B0-D7B3-A1C8-779F689E14A0}"/>
              </a:ext>
            </a:extLst>
          </p:cNvPr>
          <p:cNvSpPr>
            <a:spLocks noGrp="1"/>
          </p:cNvSpPr>
          <p:nvPr>
            <p:ph idx="1"/>
          </p:nvPr>
        </p:nvSpPr>
        <p:spPr>
          <a:xfrm>
            <a:off x="4660902" y="1965325"/>
            <a:ext cx="3978274"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8">
            <a:extLst>
              <a:ext uri="{FF2B5EF4-FFF2-40B4-BE49-F238E27FC236}">
                <a16:creationId xmlns:a16="http://schemas.microsoft.com/office/drawing/2014/main" id="{E5671F6A-AFCA-4552-1214-71B38EA92536}"/>
              </a:ext>
            </a:extLst>
          </p:cNvPr>
          <p:cNvSpPr>
            <a:spLocks noGrp="1" noChangeAspect="1"/>
          </p:cNvSpPr>
          <p:nvPr>
            <p:ph type="body" sz="quarter" idx="18" hasCustomPrompt="1"/>
          </p:nvPr>
        </p:nvSpPr>
        <p:spPr>
          <a:xfrm>
            <a:off x="503238" y="2027133"/>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E71C8CB-E3BA-855F-C356-DC2201B64912}"/>
              </a:ext>
            </a:extLst>
          </p:cNvPr>
          <p:cNvSpPr>
            <a:spLocks noGrp="1" noChangeAspect="1"/>
          </p:cNvSpPr>
          <p:nvPr>
            <p:ph type="body" sz="quarter" idx="21"/>
          </p:nvPr>
        </p:nvSpPr>
        <p:spPr>
          <a:xfrm>
            <a:off x="503238" y="3512439"/>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27" name="Text Placeholder 18">
            <a:extLst>
              <a:ext uri="{FF2B5EF4-FFF2-40B4-BE49-F238E27FC236}">
                <a16:creationId xmlns:a16="http://schemas.microsoft.com/office/drawing/2014/main" id="{049D98D8-B429-B466-45A0-D6C9C70B533F}"/>
              </a:ext>
            </a:extLst>
          </p:cNvPr>
          <p:cNvSpPr>
            <a:spLocks noGrp="1" noChangeAspect="1"/>
          </p:cNvSpPr>
          <p:nvPr>
            <p:ph type="body" sz="quarter" idx="24" hasCustomPrompt="1"/>
          </p:nvPr>
        </p:nvSpPr>
        <p:spPr>
          <a:xfrm>
            <a:off x="503238" y="4997744"/>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C65E3292-58B9-66F6-69A9-C79AB1BFACB0}"/>
              </a:ext>
            </a:extLst>
          </p:cNvPr>
          <p:cNvSpPr>
            <a:spLocks noGrp="1" noChangeAspect="1"/>
          </p:cNvSpPr>
          <p:nvPr>
            <p:ph type="body" sz="quarter" idx="10" hasCustomPrompt="1"/>
          </p:nvPr>
        </p:nvSpPr>
        <p:spPr>
          <a:xfrm>
            <a:off x="558735" y="2082630"/>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9" name="Text Placeholder 21">
            <a:extLst>
              <a:ext uri="{FF2B5EF4-FFF2-40B4-BE49-F238E27FC236}">
                <a16:creationId xmlns:a16="http://schemas.microsoft.com/office/drawing/2014/main" id="{20AC97F1-3C99-C6FA-9181-F610B33FA741}"/>
              </a:ext>
            </a:extLst>
          </p:cNvPr>
          <p:cNvSpPr>
            <a:spLocks noGrp="1"/>
          </p:cNvSpPr>
          <p:nvPr>
            <p:ph type="body" sz="quarter" idx="19"/>
          </p:nvPr>
        </p:nvSpPr>
        <p:spPr>
          <a:xfrm>
            <a:off x="1582268" y="2098982"/>
            <a:ext cx="2897658" cy="772006"/>
          </a:xfrm>
        </p:spPr>
        <p:txBody>
          <a:bodyPr wrap="square" anchor="ctr">
            <a:spAutoFit/>
          </a:bodyPr>
          <a:lstStyle>
            <a:lvl1pPr>
              <a:lnSpc>
                <a:spcPct val="100000"/>
              </a:lnSpc>
              <a:defRPr sz="1600" b="1"/>
            </a:lvl1pPr>
            <a:lvl2pPr marL="0" indent="0">
              <a:lnSpc>
                <a:spcPct val="100000"/>
              </a:lnSpc>
              <a:buNone/>
              <a:defRPr sz="1400"/>
            </a:lvl2pPr>
          </a:lstStyle>
          <a:p>
            <a:pPr lvl="0"/>
            <a:r>
              <a:rPr lang="en-US" dirty="0"/>
              <a:t>Click to edit Master text styles</a:t>
            </a:r>
          </a:p>
          <a:p>
            <a:pPr lvl="1"/>
            <a:r>
              <a:rPr lang="en-US" dirty="0"/>
              <a:t>Second level</a:t>
            </a:r>
          </a:p>
        </p:txBody>
      </p:sp>
      <p:sp>
        <p:nvSpPr>
          <p:cNvPr id="30" name="Text Placeholder 18">
            <a:extLst>
              <a:ext uri="{FF2B5EF4-FFF2-40B4-BE49-F238E27FC236}">
                <a16:creationId xmlns:a16="http://schemas.microsoft.com/office/drawing/2014/main" id="{74061294-FEBF-4CA3-A973-73FDDA0CA218}"/>
              </a:ext>
            </a:extLst>
          </p:cNvPr>
          <p:cNvSpPr>
            <a:spLocks noGrp="1" noChangeAspect="1"/>
          </p:cNvSpPr>
          <p:nvPr>
            <p:ph type="body" sz="quarter" idx="20" hasCustomPrompt="1"/>
          </p:nvPr>
        </p:nvSpPr>
        <p:spPr>
          <a:xfrm>
            <a:off x="558735" y="3567936"/>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3" name="Text Placeholder 21">
            <a:extLst>
              <a:ext uri="{FF2B5EF4-FFF2-40B4-BE49-F238E27FC236}">
                <a16:creationId xmlns:a16="http://schemas.microsoft.com/office/drawing/2014/main" id="{A5E8A88F-B1F7-4D50-8E4E-F15280F9DB7E}"/>
              </a:ext>
            </a:extLst>
          </p:cNvPr>
          <p:cNvSpPr>
            <a:spLocks noGrp="1"/>
          </p:cNvSpPr>
          <p:nvPr>
            <p:ph type="body" sz="quarter" idx="22"/>
          </p:nvPr>
        </p:nvSpPr>
        <p:spPr>
          <a:xfrm>
            <a:off x="1582268" y="3584284"/>
            <a:ext cx="2897658" cy="772006"/>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34" name="Text Placeholder 18">
            <a:extLst>
              <a:ext uri="{FF2B5EF4-FFF2-40B4-BE49-F238E27FC236}">
                <a16:creationId xmlns:a16="http://schemas.microsoft.com/office/drawing/2014/main" id="{B574969B-12BB-B8F0-3ED0-D6E73F7B1F4C}"/>
              </a:ext>
            </a:extLst>
          </p:cNvPr>
          <p:cNvSpPr>
            <a:spLocks noGrp="1" noChangeAspect="1"/>
          </p:cNvSpPr>
          <p:nvPr>
            <p:ph type="body" sz="quarter" idx="23" hasCustomPrompt="1"/>
          </p:nvPr>
        </p:nvSpPr>
        <p:spPr>
          <a:xfrm>
            <a:off x="558735" y="5053241"/>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5" name="Text Placeholder 21">
            <a:extLst>
              <a:ext uri="{FF2B5EF4-FFF2-40B4-BE49-F238E27FC236}">
                <a16:creationId xmlns:a16="http://schemas.microsoft.com/office/drawing/2014/main" id="{3BAEF73B-EB66-5269-21C8-FDC70C4B3F00}"/>
              </a:ext>
            </a:extLst>
          </p:cNvPr>
          <p:cNvSpPr>
            <a:spLocks noGrp="1"/>
          </p:cNvSpPr>
          <p:nvPr>
            <p:ph type="body" sz="quarter" idx="25"/>
          </p:nvPr>
        </p:nvSpPr>
        <p:spPr>
          <a:xfrm>
            <a:off x="1582268" y="5069593"/>
            <a:ext cx="2897658" cy="772006"/>
          </a:xfrm>
        </p:spPr>
        <p:txBody>
          <a:bodyPr wrap="square" anchor="ctr">
            <a:spAutoFit/>
          </a:bodyPr>
          <a:lstStyle>
            <a:lvl1pPr>
              <a:lnSpc>
                <a:spcPct val="100000"/>
              </a:lnSpc>
              <a:defRPr sz="1600" b="1"/>
            </a:lvl1pPr>
            <a:lvl2pPr marL="0" indent="0">
              <a:lnSpc>
                <a:spcPct val="100000"/>
              </a:lnSpc>
              <a:buNone/>
              <a:defRPr sz="1400"/>
            </a:lvl2pPr>
          </a:lstStyle>
          <a:p>
            <a:pPr lvl="0"/>
            <a:r>
              <a:rPr lang="en-US" dirty="0"/>
              <a:t>Click to edit Master text styles</a:t>
            </a:r>
          </a:p>
          <a:p>
            <a:pPr lvl="1"/>
            <a:r>
              <a:rPr lang="en-US" dirty="0"/>
              <a:t>Second level</a:t>
            </a:r>
          </a:p>
        </p:txBody>
      </p:sp>
      <p:sp>
        <p:nvSpPr>
          <p:cNvPr id="36" name="Text Placeholder 21">
            <a:extLst>
              <a:ext uri="{FF2B5EF4-FFF2-40B4-BE49-F238E27FC236}">
                <a16:creationId xmlns:a16="http://schemas.microsoft.com/office/drawing/2014/main" id="{9AAB248E-7611-B459-55B3-90E728CE99C1}"/>
              </a:ext>
            </a:extLst>
          </p:cNvPr>
          <p:cNvSpPr>
            <a:spLocks noGrp="1"/>
          </p:cNvSpPr>
          <p:nvPr>
            <p:ph type="body" sz="quarter" idx="28" hasCustomPrompt="1"/>
          </p:nvPr>
        </p:nvSpPr>
        <p:spPr>
          <a:xfrm>
            <a:off x="861699" y="2377259"/>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9376AA8A-9047-1FF4-7B93-C18E3028818B}"/>
              </a:ext>
            </a:extLst>
          </p:cNvPr>
          <p:cNvSpPr>
            <a:spLocks noGrp="1"/>
          </p:cNvSpPr>
          <p:nvPr>
            <p:ph type="body" sz="quarter" idx="29" hasCustomPrompt="1"/>
          </p:nvPr>
        </p:nvSpPr>
        <p:spPr>
          <a:xfrm>
            <a:off x="861699" y="386256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8" name="Text Placeholder 21">
            <a:extLst>
              <a:ext uri="{FF2B5EF4-FFF2-40B4-BE49-F238E27FC236}">
                <a16:creationId xmlns:a16="http://schemas.microsoft.com/office/drawing/2014/main" id="{E568B2C7-1385-B623-F5D9-17A6B34F5CCE}"/>
              </a:ext>
            </a:extLst>
          </p:cNvPr>
          <p:cNvSpPr>
            <a:spLocks noGrp="1"/>
          </p:cNvSpPr>
          <p:nvPr>
            <p:ph type="body" sz="quarter" idx="30" hasCustomPrompt="1"/>
          </p:nvPr>
        </p:nvSpPr>
        <p:spPr>
          <a:xfrm>
            <a:off x="861699" y="534787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9" name="Text Placeholder 11">
            <a:extLst>
              <a:ext uri="{FF2B5EF4-FFF2-40B4-BE49-F238E27FC236}">
                <a16:creationId xmlns:a16="http://schemas.microsoft.com/office/drawing/2014/main" id="{35B9BBA1-AD64-456C-EE1F-111F79611811}"/>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380477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11" name="Slide Number Placeholder 10">
            <a:extLst>
              <a:ext uri="{FF2B5EF4-FFF2-40B4-BE49-F238E27FC236}">
                <a16:creationId xmlns:a16="http://schemas.microsoft.com/office/drawing/2014/main" id="{AB48BF86-2B34-B86F-F128-B1C6CB1219D1}"/>
              </a:ext>
            </a:extLst>
          </p:cNvPr>
          <p:cNvSpPr>
            <a:spLocks noGrp="1"/>
          </p:cNvSpPr>
          <p:nvPr>
            <p:ph type="sldNum" sz="quarter" idx="23"/>
          </p:nvPr>
        </p:nvSpPr>
        <p:spPr/>
        <p:txBody>
          <a:bodyPr/>
          <a:lstStyle/>
          <a:p>
            <a:pPr algn="r"/>
            <a:fld id="{40AA5F45-CDE6-4EA8-991E-B18CC5F21F47}" type="slidenum">
              <a:rPr lang="en-GB" smtClean="0"/>
              <a:pPr algn="r"/>
              <a:t>‹#›</a:t>
            </a:fld>
            <a:endParaRPr lang="en-GB" dirty="0"/>
          </a:p>
        </p:txBody>
      </p:sp>
      <p:sp>
        <p:nvSpPr>
          <p:cNvPr id="6" name="Text Placeholder 21">
            <a:extLst>
              <a:ext uri="{FF2B5EF4-FFF2-40B4-BE49-F238E27FC236}">
                <a16:creationId xmlns:a16="http://schemas.microsoft.com/office/drawing/2014/main" id="{C81C7C4B-DB13-A2B5-AC6D-F474082FA10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2E031623-BABF-A665-B52C-6CF66B3C42CF}"/>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6" name="Content Placeholder 2">
            <a:extLst>
              <a:ext uri="{FF2B5EF4-FFF2-40B4-BE49-F238E27FC236}">
                <a16:creationId xmlns:a16="http://schemas.microsoft.com/office/drawing/2014/main" id="{47A8BC4E-F40D-2857-3129-C0BC24873A97}"/>
              </a:ext>
            </a:extLst>
          </p:cNvPr>
          <p:cNvSpPr>
            <a:spLocks noGrp="1"/>
          </p:cNvSpPr>
          <p:nvPr>
            <p:ph idx="1"/>
          </p:nvPr>
        </p:nvSpPr>
        <p:spPr>
          <a:xfrm>
            <a:off x="503240" y="3157204"/>
            <a:ext cx="3978274" cy="275623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a:extLst>
              <a:ext uri="{FF2B5EF4-FFF2-40B4-BE49-F238E27FC236}">
                <a16:creationId xmlns:a16="http://schemas.microsoft.com/office/drawing/2014/main" id="{3ABB89FF-357C-0B56-0E43-266180076758}"/>
              </a:ext>
            </a:extLst>
          </p:cNvPr>
          <p:cNvSpPr>
            <a:spLocks noGrp="1"/>
          </p:cNvSpPr>
          <p:nvPr>
            <p:ph idx="85"/>
          </p:nvPr>
        </p:nvSpPr>
        <p:spPr>
          <a:xfrm>
            <a:off x="4660903" y="3157204"/>
            <a:ext cx="3978274" cy="275623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8">
            <a:extLst>
              <a:ext uri="{FF2B5EF4-FFF2-40B4-BE49-F238E27FC236}">
                <a16:creationId xmlns:a16="http://schemas.microsoft.com/office/drawing/2014/main" id="{70038862-14CE-0EBE-7B92-EA949C93B2C4}"/>
              </a:ext>
            </a:extLst>
          </p:cNvPr>
          <p:cNvSpPr>
            <a:spLocks noGrp="1" noChangeAspect="1"/>
          </p:cNvSpPr>
          <p:nvPr>
            <p:ph type="body" sz="quarter" idx="20" hasCustomPrompt="1"/>
          </p:nvPr>
        </p:nvSpPr>
        <p:spPr>
          <a:xfrm>
            <a:off x="503238"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9" name="Text Placeholder 18">
            <a:extLst>
              <a:ext uri="{FF2B5EF4-FFF2-40B4-BE49-F238E27FC236}">
                <a16:creationId xmlns:a16="http://schemas.microsoft.com/office/drawing/2014/main" id="{31558007-03F2-9C3E-B6C5-6E63365FFBFF}"/>
              </a:ext>
            </a:extLst>
          </p:cNvPr>
          <p:cNvSpPr>
            <a:spLocks noGrp="1" noChangeAspect="1"/>
          </p:cNvSpPr>
          <p:nvPr>
            <p:ph type="body" sz="quarter" idx="10" hasCustomPrompt="1"/>
          </p:nvPr>
        </p:nvSpPr>
        <p:spPr>
          <a:xfrm>
            <a:off x="55873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0" name="Text Placeholder 18">
            <a:extLst>
              <a:ext uri="{FF2B5EF4-FFF2-40B4-BE49-F238E27FC236}">
                <a16:creationId xmlns:a16="http://schemas.microsoft.com/office/drawing/2014/main" id="{724F2AFC-B119-E873-2331-1FC3379C4149}"/>
              </a:ext>
            </a:extLst>
          </p:cNvPr>
          <p:cNvSpPr>
            <a:spLocks noGrp="1" noChangeAspect="1"/>
          </p:cNvSpPr>
          <p:nvPr>
            <p:ph type="body" sz="quarter" idx="21" hasCustomPrompt="1"/>
          </p:nvPr>
        </p:nvSpPr>
        <p:spPr>
          <a:xfrm>
            <a:off x="4660903"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93191AA-26D5-8C1A-5E34-DAF95E3B838A}"/>
              </a:ext>
            </a:extLst>
          </p:cNvPr>
          <p:cNvSpPr>
            <a:spLocks noGrp="1" noChangeAspect="1"/>
          </p:cNvSpPr>
          <p:nvPr>
            <p:ph type="body" sz="quarter" idx="22" hasCustomPrompt="1"/>
          </p:nvPr>
        </p:nvSpPr>
        <p:spPr>
          <a:xfrm>
            <a:off x="4716400"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2" name="Text Placeholder 21">
            <a:extLst>
              <a:ext uri="{FF2B5EF4-FFF2-40B4-BE49-F238E27FC236}">
                <a16:creationId xmlns:a16="http://schemas.microsoft.com/office/drawing/2014/main" id="{ED199D7A-BCF6-1545-4840-C44EA6733149}"/>
              </a:ext>
            </a:extLst>
          </p:cNvPr>
          <p:cNvSpPr>
            <a:spLocks noGrp="1"/>
          </p:cNvSpPr>
          <p:nvPr>
            <p:ph type="body" sz="quarter" idx="26" hasCustomPrompt="1"/>
          </p:nvPr>
        </p:nvSpPr>
        <p:spPr>
          <a:xfrm>
            <a:off x="861699"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dirty="0"/>
              <a:t>##</a:t>
            </a:r>
          </a:p>
        </p:txBody>
      </p:sp>
      <p:sp>
        <p:nvSpPr>
          <p:cNvPr id="23" name="Text Placeholder 21">
            <a:extLst>
              <a:ext uri="{FF2B5EF4-FFF2-40B4-BE49-F238E27FC236}">
                <a16:creationId xmlns:a16="http://schemas.microsoft.com/office/drawing/2014/main" id="{D8CA908F-0F2A-1058-3B4A-4F86F07C3B47}"/>
              </a:ext>
            </a:extLst>
          </p:cNvPr>
          <p:cNvSpPr>
            <a:spLocks noGrp="1"/>
          </p:cNvSpPr>
          <p:nvPr>
            <p:ph type="body" sz="quarter" idx="27" hasCustomPrompt="1"/>
          </p:nvPr>
        </p:nvSpPr>
        <p:spPr>
          <a:xfrm>
            <a:off x="5019364"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dirty="0"/>
              <a:t>##</a:t>
            </a:r>
          </a:p>
        </p:txBody>
      </p:sp>
      <p:sp>
        <p:nvSpPr>
          <p:cNvPr id="24" name="Text Placeholder 11">
            <a:extLst>
              <a:ext uri="{FF2B5EF4-FFF2-40B4-BE49-F238E27FC236}">
                <a16:creationId xmlns:a16="http://schemas.microsoft.com/office/drawing/2014/main" id="{82AD3A77-B158-B263-4850-1597721A26DB}"/>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74860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F1A37D35-59EA-C214-9AC9-992A014EAF3B}"/>
              </a:ext>
            </a:extLst>
          </p:cNvPr>
          <p:cNvSpPr>
            <a:spLocks noGrp="1"/>
          </p:cNvSpPr>
          <p:nvPr>
            <p:ph type="sldNum" sz="quarter" idx="25"/>
          </p:nvPr>
        </p:nvSpPr>
        <p:spPr/>
        <p:txBody>
          <a:bodyPr/>
          <a:lstStyle/>
          <a:p>
            <a:pPr algn="r"/>
            <a:fld id="{40AA5F45-CDE6-4EA8-991E-B18CC5F21F47}" type="slidenum">
              <a:rPr lang="en-GB" smtClean="0"/>
              <a:pPr algn="r"/>
              <a:t>‹#›</a:t>
            </a:fld>
            <a:endParaRPr lang="en-GB" dirty="0"/>
          </a:p>
        </p:txBody>
      </p:sp>
      <p:sp>
        <p:nvSpPr>
          <p:cNvPr id="19" name="Text Placeholder 21">
            <a:extLst>
              <a:ext uri="{FF2B5EF4-FFF2-40B4-BE49-F238E27FC236}">
                <a16:creationId xmlns:a16="http://schemas.microsoft.com/office/drawing/2014/main" id="{FF34B060-DD0C-8D40-D305-D250CB305905}"/>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20" name="Title 1">
            <a:extLst>
              <a:ext uri="{FF2B5EF4-FFF2-40B4-BE49-F238E27FC236}">
                <a16:creationId xmlns:a16="http://schemas.microsoft.com/office/drawing/2014/main" id="{638C4604-63AD-1CC4-1A7A-AFC87CD0EDFA}"/>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22" name="Content Placeholder 2">
            <a:extLst>
              <a:ext uri="{FF2B5EF4-FFF2-40B4-BE49-F238E27FC236}">
                <a16:creationId xmlns:a16="http://schemas.microsoft.com/office/drawing/2014/main" id="{C3C7CD96-91FF-4015-9567-2A68E72991C1}"/>
              </a:ext>
            </a:extLst>
          </p:cNvPr>
          <p:cNvSpPr>
            <a:spLocks noGrp="1"/>
          </p:cNvSpPr>
          <p:nvPr>
            <p:ph idx="1"/>
          </p:nvPr>
        </p:nvSpPr>
        <p:spPr>
          <a:xfrm>
            <a:off x="503240"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
            <a:extLst>
              <a:ext uri="{FF2B5EF4-FFF2-40B4-BE49-F238E27FC236}">
                <a16:creationId xmlns:a16="http://schemas.microsoft.com/office/drawing/2014/main" id="{1F8774A9-9B62-B2F1-E266-A16C29862439}"/>
              </a:ext>
            </a:extLst>
          </p:cNvPr>
          <p:cNvSpPr>
            <a:spLocks noGrp="1"/>
          </p:cNvSpPr>
          <p:nvPr>
            <p:ph idx="85"/>
          </p:nvPr>
        </p:nvSpPr>
        <p:spPr>
          <a:xfrm>
            <a:off x="3275807"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
            <a:extLst>
              <a:ext uri="{FF2B5EF4-FFF2-40B4-BE49-F238E27FC236}">
                <a16:creationId xmlns:a16="http://schemas.microsoft.com/office/drawing/2014/main" id="{30BC87E2-7624-ED15-1D33-2782EF063DE8}"/>
              </a:ext>
            </a:extLst>
          </p:cNvPr>
          <p:cNvSpPr>
            <a:spLocks noGrp="1"/>
          </p:cNvSpPr>
          <p:nvPr>
            <p:ph idx="86"/>
          </p:nvPr>
        </p:nvSpPr>
        <p:spPr>
          <a:xfrm>
            <a:off x="6046792"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8">
            <a:extLst>
              <a:ext uri="{FF2B5EF4-FFF2-40B4-BE49-F238E27FC236}">
                <a16:creationId xmlns:a16="http://schemas.microsoft.com/office/drawing/2014/main" id="{1E5EBAE6-DC80-64DD-6FE8-657549123A27}"/>
              </a:ext>
            </a:extLst>
          </p:cNvPr>
          <p:cNvSpPr>
            <a:spLocks noGrp="1" noChangeAspect="1"/>
          </p:cNvSpPr>
          <p:nvPr>
            <p:ph type="body" sz="quarter" idx="20" hasCustomPrompt="1"/>
          </p:nvPr>
        </p:nvSpPr>
        <p:spPr>
          <a:xfrm>
            <a:off x="503238"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3C61BD86-93CA-CE28-F1FD-677CEB6E568B}"/>
              </a:ext>
            </a:extLst>
          </p:cNvPr>
          <p:cNvSpPr>
            <a:spLocks noGrp="1" noChangeAspect="1"/>
          </p:cNvSpPr>
          <p:nvPr>
            <p:ph type="body" sz="quarter" idx="10" hasCustomPrompt="1"/>
          </p:nvPr>
        </p:nvSpPr>
        <p:spPr>
          <a:xfrm>
            <a:off x="55873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DB18C235-E17F-19A0-3D7D-394EF7710935}"/>
              </a:ext>
            </a:extLst>
          </p:cNvPr>
          <p:cNvSpPr>
            <a:spLocks noGrp="1" noChangeAspect="1"/>
          </p:cNvSpPr>
          <p:nvPr>
            <p:ph type="body" sz="quarter" idx="21" hasCustomPrompt="1"/>
          </p:nvPr>
        </p:nvSpPr>
        <p:spPr>
          <a:xfrm>
            <a:off x="3275807"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9" name="Text Placeholder 18">
            <a:extLst>
              <a:ext uri="{FF2B5EF4-FFF2-40B4-BE49-F238E27FC236}">
                <a16:creationId xmlns:a16="http://schemas.microsoft.com/office/drawing/2014/main" id="{8D3662AE-F93E-AAD2-6AE2-D4C523DE203B}"/>
              </a:ext>
            </a:extLst>
          </p:cNvPr>
          <p:cNvSpPr>
            <a:spLocks noGrp="1" noChangeAspect="1"/>
          </p:cNvSpPr>
          <p:nvPr>
            <p:ph type="body" sz="quarter" idx="22" hasCustomPrompt="1"/>
          </p:nvPr>
        </p:nvSpPr>
        <p:spPr>
          <a:xfrm>
            <a:off x="3331304"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A7762471-20AD-791A-B6A2-9E95A3D966F5}"/>
              </a:ext>
            </a:extLst>
          </p:cNvPr>
          <p:cNvSpPr>
            <a:spLocks noGrp="1" noChangeAspect="1"/>
          </p:cNvSpPr>
          <p:nvPr>
            <p:ph type="body" sz="quarter" idx="23" hasCustomPrompt="1"/>
          </p:nvPr>
        </p:nvSpPr>
        <p:spPr>
          <a:xfrm>
            <a:off x="6046792"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FBF1BFEB-968D-3276-325F-19797A1C3CD7}"/>
              </a:ext>
            </a:extLst>
          </p:cNvPr>
          <p:cNvSpPr>
            <a:spLocks noGrp="1" noChangeAspect="1"/>
          </p:cNvSpPr>
          <p:nvPr>
            <p:ph type="body" sz="quarter" idx="24" hasCustomPrompt="1"/>
          </p:nvPr>
        </p:nvSpPr>
        <p:spPr>
          <a:xfrm>
            <a:off x="6102289"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1C4FD2F-4772-0288-84C5-89579146CA51}"/>
              </a:ext>
            </a:extLst>
          </p:cNvPr>
          <p:cNvSpPr>
            <a:spLocks noGrp="1"/>
          </p:cNvSpPr>
          <p:nvPr>
            <p:ph type="body" sz="quarter" idx="26" hasCustomPrompt="1"/>
          </p:nvPr>
        </p:nvSpPr>
        <p:spPr>
          <a:xfrm>
            <a:off x="861699"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3" name="Text Placeholder 21">
            <a:extLst>
              <a:ext uri="{FF2B5EF4-FFF2-40B4-BE49-F238E27FC236}">
                <a16:creationId xmlns:a16="http://schemas.microsoft.com/office/drawing/2014/main" id="{9E0877EF-6D42-7B5E-CC98-0C4BCD7F34EF}"/>
              </a:ext>
            </a:extLst>
          </p:cNvPr>
          <p:cNvSpPr>
            <a:spLocks noGrp="1"/>
          </p:cNvSpPr>
          <p:nvPr>
            <p:ph type="body" sz="quarter" idx="27" hasCustomPrompt="1"/>
          </p:nvPr>
        </p:nvSpPr>
        <p:spPr>
          <a:xfrm>
            <a:off x="3634268"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dirty="0"/>
              <a:t>##</a:t>
            </a:r>
          </a:p>
        </p:txBody>
      </p:sp>
      <p:sp>
        <p:nvSpPr>
          <p:cNvPr id="34" name="Text Placeholder 21">
            <a:extLst>
              <a:ext uri="{FF2B5EF4-FFF2-40B4-BE49-F238E27FC236}">
                <a16:creationId xmlns:a16="http://schemas.microsoft.com/office/drawing/2014/main" id="{231885F4-450A-147E-2F2A-41A9F0857910}"/>
              </a:ext>
            </a:extLst>
          </p:cNvPr>
          <p:cNvSpPr>
            <a:spLocks noGrp="1"/>
          </p:cNvSpPr>
          <p:nvPr>
            <p:ph type="body" sz="quarter" idx="28" hasCustomPrompt="1"/>
          </p:nvPr>
        </p:nvSpPr>
        <p:spPr>
          <a:xfrm>
            <a:off x="6405253"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5" name="Text Placeholder 11">
            <a:extLst>
              <a:ext uri="{FF2B5EF4-FFF2-40B4-BE49-F238E27FC236}">
                <a16:creationId xmlns:a16="http://schemas.microsoft.com/office/drawing/2014/main" id="{61DE2CCF-E93D-B19C-036A-A08E055E13F0}"/>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9336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503238" y="503238"/>
            <a:ext cx="6056312" cy="832077"/>
          </a:xfrm>
        </p:spPr>
        <p:txBody>
          <a:bodyPr>
            <a:noAutofit/>
          </a:bodyPr>
          <a:lstStyle>
            <a:lvl1pPr>
              <a:defRPr sz="2700"/>
            </a:lvl1pPr>
          </a:lstStyle>
          <a:p>
            <a:r>
              <a:rPr lang="en-US" dirty="0"/>
              <a:t>Click to add title</a:t>
            </a:r>
            <a:endParaRPr lang="en-GB" dirty="0"/>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6549558" y="6348512"/>
            <a:ext cx="1838645" cy="123111"/>
          </a:xfrm>
        </p:spPr>
        <p:txBody>
          <a:bodyPr/>
          <a:lstStyle/>
          <a:p>
            <a:r>
              <a:rPr lang="en-US" dirty="0">
                <a:cs typeface="Arial" panose="020B0604020202020204" pitchFamily="34" charset="0"/>
              </a:rPr>
              <a:t>©2025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8514141" y="6348512"/>
            <a:ext cx="125035" cy="123111"/>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8450266" y="6348512"/>
            <a:ext cx="0" cy="1224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
        <p:nvSpPr>
          <p:cNvPr id="21" name="Content Placeholder 2">
            <a:extLst>
              <a:ext uri="{FF2B5EF4-FFF2-40B4-BE49-F238E27FC236}">
                <a16:creationId xmlns:a16="http://schemas.microsoft.com/office/drawing/2014/main" id="{8167C67C-DA13-44BD-04BB-12200E94025C}"/>
              </a:ext>
            </a:extLst>
          </p:cNvPr>
          <p:cNvSpPr>
            <a:spLocks noGrp="1"/>
          </p:cNvSpPr>
          <p:nvPr>
            <p:ph idx="1"/>
          </p:nvPr>
        </p:nvSpPr>
        <p:spPr>
          <a:xfrm>
            <a:off x="503239" y="1965325"/>
            <a:ext cx="8135937" cy="3948113"/>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617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84139357-FCDD-B03F-1E3F-D326BBC27CCC}"/>
              </a:ext>
            </a:extLst>
          </p:cNvPr>
          <p:cNvSpPr>
            <a:spLocks noGrp="1"/>
          </p:cNvSpPr>
          <p:nvPr>
            <p:ph type="ftr" sz="quarter" idx="17"/>
          </p:nvPr>
        </p:nvSpPr>
        <p:spPr/>
        <p:txBody>
          <a:bodyPr/>
          <a:lstStyle/>
          <a:p>
            <a:r>
              <a:rPr lang="en-US" dirty="0">
                <a:cs typeface="Arial" panose="020B0604020202020204" pitchFamily="34" charset="0"/>
              </a:rPr>
              <a:t>©2025 ARTHUR J. GALLAGHER &amp; CO.</a:t>
            </a:r>
          </a:p>
        </p:txBody>
      </p:sp>
      <p:sp>
        <p:nvSpPr>
          <p:cNvPr id="11" name="Slide Number Placeholder 10">
            <a:extLst>
              <a:ext uri="{FF2B5EF4-FFF2-40B4-BE49-F238E27FC236}">
                <a16:creationId xmlns:a16="http://schemas.microsoft.com/office/drawing/2014/main" id="{AB48BF86-2B34-B86F-F128-B1C6CB1219D1}"/>
              </a:ext>
            </a:extLst>
          </p:cNvPr>
          <p:cNvSpPr>
            <a:spLocks noGrp="1"/>
          </p:cNvSpPr>
          <p:nvPr>
            <p:ph type="sldNum" sz="quarter" idx="23"/>
          </p:nvPr>
        </p:nvSpPr>
        <p:spPr/>
        <p:txBody>
          <a:bodyPr/>
          <a:lstStyle/>
          <a:p>
            <a:pPr algn="r"/>
            <a:fld id="{40AA5F45-CDE6-4EA8-991E-B18CC5F21F47}" type="slidenum">
              <a:rPr lang="en-GB" smtClean="0"/>
              <a:pPr algn="r"/>
              <a:t>‹#›</a:t>
            </a:fld>
            <a:endParaRPr lang="en-GB" dirty="0"/>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503240" y="1975367"/>
            <a:ext cx="1080000" cy="1080000"/>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4660903" y="1975367"/>
            <a:ext cx="1080000" cy="1080000"/>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2" name="Text Placeholder 21">
            <a:extLst>
              <a:ext uri="{FF2B5EF4-FFF2-40B4-BE49-F238E27FC236}">
                <a16:creationId xmlns:a16="http://schemas.microsoft.com/office/drawing/2014/main" id="{F9B22C1E-EBA6-CB9A-00E6-6E69FCAB1237}"/>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84E77354-4130-2DCD-92F0-EF34A5A83E39}"/>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CB7F7478-8C9A-3CF7-A429-AB4458F2B18A}"/>
              </a:ext>
            </a:extLst>
          </p:cNvPr>
          <p:cNvSpPr>
            <a:spLocks noGrp="1"/>
          </p:cNvSpPr>
          <p:nvPr>
            <p:ph idx="1"/>
          </p:nvPr>
        </p:nvSpPr>
        <p:spPr>
          <a:xfrm>
            <a:off x="503240" y="3157204"/>
            <a:ext cx="3978274" cy="275623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a:extLst>
              <a:ext uri="{FF2B5EF4-FFF2-40B4-BE49-F238E27FC236}">
                <a16:creationId xmlns:a16="http://schemas.microsoft.com/office/drawing/2014/main" id="{E144EB64-4A40-6C2C-9E19-D7F2DA313E29}"/>
              </a:ext>
            </a:extLst>
          </p:cNvPr>
          <p:cNvSpPr>
            <a:spLocks noGrp="1"/>
          </p:cNvSpPr>
          <p:nvPr>
            <p:ph idx="85"/>
          </p:nvPr>
        </p:nvSpPr>
        <p:spPr>
          <a:xfrm>
            <a:off x="4660903" y="3157204"/>
            <a:ext cx="3978274" cy="2756234"/>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1">
            <a:extLst>
              <a:ext uri="{FF2B5EF4-FFF2-40B4-BE49-F238E27FC236}">
                <a16:creationId xmlns:a16="http://schemas.microsoft.com/office/drawing/2014/main" id="{09BD821C-D8CC-C7A2-F1D0-788667A6E09A}"/>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405556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F1A37D35-59EA-C214-9AC9-992A014EAF3B}"/>
              </a:ext>
            </a:extLst>
          </p:cNvPr>
          <p:cNvSpPr>
            <a:spLocks noGrp="1"/>
          </p:cNvSpPr>
          <p:nvPr>
            <p:ph type="sldNum" sz="quarter" idx="25"/>
          </p:nvPr>
        </p:nvSpPr>
        <p:spPr/>
        <p:txBody>
          <a:bodyPr/>
          <a:lstStyle/>
          <a:p>
            <a:pPr algn="r"/>
            <a:fld id="{40AA5F45-CDE6-4EA8-991E-B18CC5F21F47}" type="slidenum">
              <a:rPr lang="en-GB" smtClean="0"/>
              <a:pPr algn="r"/>
              <a:t>‹#›</a:t>
            </a:fld>
            <a:endParaRPr lang="en-GB" dirty="0"/>
          </a:p>
        </p:txBody>
      </p:sp>
      <p:sp>
        <p:nvSpPr>
          <p:cNvPr id="6" name="Content Placeholder 2">
            <a:extLst>
              <a:ext uri="{FF2B5EF4-FFF2-40B4-BE49-F238E27FC236}">
                <a16:creationId xmlns:a16="http://schemas.microsoft.com/office/drawing/2014/main" id="{2BFECD38-43F4-E28C-F1C2-4BD4F36E9711}"/>
              </a:ext>
            </a:extLst>
          </p:cNvPr>
          <p:cNvSpPr>
            <a:spLocks noGrp="1"/>
          </p:cNvSpPr>
          <p:nvPr>
            <p:ph idx="1"/>
          </p:nvPr>
        </p:nvSpPr>
        <p:spPr>
          <a:xfrm>
            <a:off x="503240"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3DB3EE7B-CBE1-21D8-11EF-DA17E491B1F2}"/>
              </a:ext>
            </a:extLst>
          </p:cNvPr>
          <p:cNvSpPr>
            <a:spLocks noGrp="1"/>
          </p:cNvSpPr>
          <p:nvPr>
            <p:ph idx="85"/>
          </p:nvPr>
        </p:nvSpPr>
        <p:spPr>
          <a:xfrm>
            <a:off x="3275807"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3E57A144-3AC4-D7C2-342D-D2760E9D0FA0}"/>
              </a:ext>
            </a:extLst>
          </p:cNvPr>
          <p:cNvSpPr>
            <a:spLocks noGrp="1"/>
          </p:cNvSpPr>
          <p:nvPr>
            <p:ph idx="86"/>
          </p:nvPr>
        </p:nvSpPr>
        <p:spPr>
          <a:xfrm>
            <a:off x="6046792" y="3157204"/>
            <a:ext cx="2592385" cy="2757600"/>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14">
            <a:extLst>
              <a:ext uri="{FF2B5EF4-FFF2-40B4-BE49-F238E27FC236}">
                <a16:creationId xmlns:a16="http://schemas.microsoft.com/office/drawing/2014/main" id="{463C6DBD-1104-F856-75A9-D4E8F4654B28}"/>
              </a:ext>
            </a:extLst>
          </p:cNvPr>
          <p:cNvSpPr>
            <a:spLocks noGrp="1"/>
          </p:cNvSpPr>
          <p:nvPr>
            <p:ph type="pic" sz="quarter" idx="28"/>
          </p:nvPr>
        </p:nvSpPr>
        <p:spPr>
          <a:xfrm>
            <a:off x="503240" y="1975367"/>
            <a:ext cx="1080000" cy="1080000"/>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0" name="Picture Placeholder 14">
            <a:extLst>
              <a:ext uri="{FF2B5EF4-FFF2-40B4-BE49-F238E27FC236}">
                <a16:creationId xmlns:a16="http://schemas.microsoft.com/office/drawing/2014/main" id="{72166F8C-3E54-D8D0-7144-0719B7B48965}"/>
              </a:ext>
            </a:extLst>
          </p:cNvPr>
          <p:cNvSpPr>
            <a:spLocks noGrp="1"/>
          </p:cNvSpPr>
          <p:nvPr>
            <p:ph type="pic" sz="quarter" idx="87"/>
          </p:nvPr>
        </p:nvSpPr>
        <p:spPr>
          <a:xfrm>
            <a:off x="3275807" y="1975367"/>
            <a:ext cx="1080000" cy="1080000"/>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1" name="Picture Placeholder 14">
            <a:extLst>
              <a:ext uri="{FF2B5EF4-FFF2-40B4-BE49-F238E27FC236}">
                <a16:creationId xmlns:a16="http://schemas.microsoft.com/office/drawing/2014/main" id="{376520D9-BC69-98DC-E00A-F9C2B5F0751F}"/>
              </a:ext>
            </a:extLst>
          </p:cNvPr>
          <p:cNvSpPr>
            <a:spLocks noGrp="1"/>
          </p:cNvSpPr>
          <p:nvPr>
            <p:ph type="pic" sz="quarter" idx="88"/>
          </p:nvPr>
        </p:nvSpPr>
        <p:spPr>
          <a:xfrm>
            <a:off x="6046792" y="1975367"/>
            <a:ext cx="1080000" cy="1080000"/>
          </a:xfrm>
          <a:prstGeom prst="ellipse">
            <a:avLst/>
          </a:prstGeom>
          <a:solidFill>
            <a:schemeClr val="bg2"/>
          </a:solidFill>
          <a:ln w="50800">
            <a:solidFill>
              <a:schemeClr val="accent1"/>
            </a:solidFill>
          </a:ln>
        </p:spPr>
        <p:txBody>
          <a:bodyPr>
            <a:normAutofit/>
          </a:bodyPr>
          <a:lstStyle>
            <a:lvl1pPr>
              <a:defRPr sz="1050"/>
            </a:lvl1pPr>
          </a:lstStyle>
          <a:p>
            <a:endParaRPr lang="en-GB" dirty="0"/>
          </a:p>
        </p:txBody>
      </p:sp>
      <p:sp>
        <p:nvSpPr>
          <p:cNvPr id="13" name="Text Placeholder 21">
            <a:extLst>
              <a:ext uri="{FF2B5EF4-FFF2-40B4-BE49-F238E27FC236}">
                <a16:creationId xmlns:a16="http://schemas.microsoft.com/office/drawing/2014/main" id="{C6756AB3-8441-5983-279F-D2A42DEC7743}"/>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6" name="Title 1">
            <a:extLst>
              <a:ext uri="{FF2B5EF4-FFF2-40B4-BE49-F238E27FC236}">
                <a16:creationId xmlns:a16="http://schemas.microsoft.com/office/drawing/2014/main" id="{2D4D78B1-081E-B845-5E3A-0EF11D5376E5}"/>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8" name="Text Placeholder 11">
            <a:extLst>
              <a:ext uri="{FF2B5EF4-FFF2-40B4-BE49-F238E27FC236}">
                <a16:creationId xmlns:a16="http://schemas.microsoft.com/office/drawing/2014/main" id="{CE1D5BAE-6027-16D8-FEB4-0753FC6FD876}"/>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28461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71F6209-AAE4-0216-5016-049D41CEA05F}"/>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503238" y="1965325"/>
            <a:ext cx="2592000" cy="3948113"/>
          </a:xfrm>
          <a:solidFill>
            <a:schemeClr val="accent1"/>
          </a:solidFill>
        </p:spPr>
        <p:txBody>
          <a:bodyPr lIns="288000" tIns="288000" rIns="288000" bIns="288000" anchor="t"/>
          <a:lstStyle>
            <a:lvl1pPr algn="l">
              <a:lnSpc>
                <a:spcPct val="100000"/>
              </a:lnSpc>
              <a:spcAft>
                <a:spcPts val="0"/>
              </a:spcAft>
              <a:defRPr sz="1800" b="1">
                <a:solidFill>
                  <a:schemeClr val="bg1"/>
                </a:solidFill>
              </a:defRPr>
            </a:lvl1pPr>
            <a:lvl2pPr marL="0" indent="0" algn="l">
              <a:lnSpc>
                <a:spcPct val="100000"/>
              </a:lnSpc>
              <a:spcBef>
                <a:spcPts val="1800"/>
              </a:spcBef>
              <a:spcAft>
                <a:spcPts val="0"/>
              </a:spcAft>
              <a:buNone/>
              <a:defRPr sz="1600">
                <a:solidFill>
                  <a:schemeClr val="bg1"/>
                </a:solidFill>
              </a:defRPr>
            </a:lvl2pPr>
            <a:lvl3pPr marL="134997" indent="-134997" algn="l">
              <a:lnSpc>
                <a:spcPct val="100000"/>
              </a:lnSpc>
              <a:spcAft>
                <a:spcPts val="450"/>
              </a:spcAft>
              <a:buFont typeface="Arial" panose="020B0604020202020204" pitchFamily="34" charset="0"/>
              <a:buChar char="•"/>
              <a:defRPr sz="1400">
                <a:solidFill>
                  <a:schemeClr val="bg1"/>
                </a:solidFill>
              </a:defRPr>
            </a:lvl3pPr>
            <a:lvl4pPr marL="134997"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3015554" y="3871881"/>
            <a:ext cx="288000" cy="135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00" b="1">
                <a:solidFill>
                  <a:schemeClr val="accent1">
                    <a:alpha val="0"/>
                  </a:schemeClr>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a:t>.</a:t>
            </a:r>
          </a:p>
        </p:txBody>
      </p:sp>
      <p:sp>
        <p:nvSpPr>
          <p:cNvPr id="5" name="Slide Number Placeholder 4">
            <a:extLst>
              <a:ext uri="{FF2B5EF4-FFF2-40B4-BE49-F238E27FC236}">
                <a16:creationId xmlns:a16="http://schemas.microsoft.com/office/drawing/2014/main" id="{7DFC349C-F417-B854-D831-99C86B47A486}"/>
              </a:ext>
            </a:extLst>
          </p:cNvPr>
          <p:cNvSpPr>
            <a:spLocks noGrp="1"/>
          </p:cNvSpPr>
          <p:nvPr>
            <p:ph type="sldNum" sz="quarter" idx="21"/>
          </p:nvPr>
        </p:nvSpPr>
        <p:spPr/>
        <p:txBody>
          <a:bodyPr/>
          <a:lstStyle/>
          <a:p>
            <a:pPr algn="r"/>
            <a:fld id="{40AA5F45-CDE6-4EA8-991E-B18CC5F21F47}" type="slidenum">
              <a:rPr lang="en-GB" smtClean="0"/>
              <a:pPr algn="r"/>
              <a:t>‹#›</a:t>
            </a:fld>
            <a:endParaRPr lang="en-GB" dirty="0"/>
          </a:p>
        </p:txBody>
      </p:sp>
      <p:sp>
        <p:nvSpPr>
          <p:cNvPr id="3" name="Text Placeholder 21">
            <a:extLst>
              <a:ext uri="{FF2B5EF4-FFF2-40B4-BE49-F238E27FC236}">
                <a16:creationId xmlns:a16="http://schemas.microsoft.com/office/drawing/2014/main" id="{9BD5879F-C148-6899-0129-BB087FAB9F9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E8847097-B88D-1CDD-F095-21AF4687637A}"/>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3" name="Content Placeholder 2">
            <a:extLst>
              <a:ext uri="{FF2B5EF4-FFF2-40B4-BE49-F238E27FC236}">
                <a16:creationId xmlns:a16="http://schemas.microsoft.com/office/drawing/2014/main" id="{FB5E03B4-BAB7-8530-53FB-E28A68E3ACFD}"/>
              </a:ext>
            </a:extLst>
          </p:cNvPr>
          <p:cNvSpPr>
            <a:spLocks noGrp="1"/>
          </p:cNvSpPr>
          <p:nvPr>
            <p:ph idx="85"/>
          </p:nvPr>
        </p:nvSpPr>
        <p:spPr>
          <a:xfrm>
            <a:off x="3275807" y="1965325"/>
            <a:ext cx="5363369"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502ED3B7-580E-15E3-CECC-7187BAAFE0E9}"/>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9683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CBD09215-BE24-57F9-57A9-DA9B825E583A}"/>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7" name="Title 1">
            <a:extLst>
              <a:ext uri="{FF2B5EF4-FFF2-40B4-BE49-F238E27FC236}">
                <a16:creationId xmlns:a16="http://schemas.microsoft.com/office/drawing/2014/main" id="{5E8DD0F1-DAD9-19B9-BAD4-81B7A70A0110}"/>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0" name="Text Placeholder 21">
            <a:extLst>
              <a:ext uri="{FF2B5EF4-FFF2-40B4-BE49-F238E27FC236}">
                <a16:creationId xmlns:a16="http://schemas.microsoft.com/office/drawing/2014/main" id="{43DFB0CA-8476-86FC-2D6F-1E5B74307130}"/>
              </a:ext>
            </a:extLst>
          </p:cNvPr>
          <p:cNvSpPr>
            <a:spLocks noGrp="1"/>
          </p:cNvSpPr>
          <p:nvPr>
            <p:ph type="body" sz="quarter" idx="19"/>
          </p:nvPr>
        </p:nvSpPr>
        <p:spPr>
          <a:xfrm>
            <a:off x="503238" y="2798059"/>
            <a:ext cx="2062163" cy="630942"/>
          </a:xfrm>
        </p:spPr>
        <p:txBody>
          <a:bodyPr wrap="square" anchor="b">
            <a:spAutoFit/>
          </a:bodyPr>
          <a:lstStyle>
            <a:lvl1pPr algn="l">
              <a:lnSpc>
                <a:spcPct val="100000"/>
              </a:lnSpc>
              <a:defRPr sz="1200" b="1">
                <a:solidFill>
                  <a:schemeClr val="tx1"/>
                </a:solidFill>
              </a:defRPr>
            </a:lvl1pPr>
            <a:lvl2pPr marL="0" indent="0" algn="l">
              <a:lnSpc>
                <a:spcPct val="100000"/>
              </a:lnSpc>
              <a:buNone/>
              <a:defRPr sz="1200">
                <a:solidFill>
                  <a:schemeClr val="tx1"/>
                </a:solidFill>
              </a:defRPr>
            </a:lvl2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C307B42-B625-BA32-76A4-3C0C0C486400}"/>
              </a:ext>
            </a:extLst>
          </p:cNvPr>
          <p:cNvSpPr>
            <a:spLocks noGrp="1"/>
          </p:cNvSpPr>
          <p:nvPr>
            <p:ph type="body" sz="quarter" idx="26" hasCustomPrompt="1"/>
          </p:nvPr>
        </p:nvSpPr>
        <p:spPr>
          <a:xfrm rot="10800000" flipV="1">
            <a:off x="1214063" y="4290686"/>
            <a:ext cx="3204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4EB5DBA9-C9F3-0BC8-F3F2-2C53D706EDFA}"/>
              </a:ext>
            </a:extLst>
          </p:cNvPr>
          <p:cNvSpPr>
            <a:spLocks noGrp="1"/>
          </p:cNvSpPr>
          <p:nvPr>
            <p:ph type="body" sz="quarter" idx="29" hasCustomPrompt="1"/>
          </p:nvPr>
        </p:nvSpPr>
        <p:spPr>
          <a:xfrm>
            <a:off x="4711344" y="4290688"/>
            <a:ext cx="3204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6" name="Text Placeholder 21">
            <a:extLst>
              <a:ext uri="{FF2B5EF4-FFF2-40B4-BE49-F238E27FC236}">
                <a16:creationId xmlns:a16="http://schemas.microsoft.com/office/drawing/2014/main" id="{4EB96CE6-7001-4939-8208-19BDD8849656}"/>
              </a:ext>
            </a:extLst>
          </p:cNvPr>
          <p:cNvSpPr>
            <a:spLocks noGrp="1"/>
          </p:cNvSpPr>
          <p:nvPr>
            <p:ph type="body" sz="quarter" idx="38"/>
          </p:nvPr>
        </p:nvSpPr>
        <p:spPr>
          <a:xfrm>
            <a:off x="3540918" y="2798059"/>
            <a:ext cx="2062163" cy="630942"/>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7" name="Text Placeholder 21">
            <a:extLst>
              <a:ext uri="{FF2B5EF4-FFF2-40B4-BE49-F238E27FC236}">
                <a16:creationId xmlns:a16="http://schemas.microsoft.com/office/drawing/2014/main" id="{79540A1F-C4DB-3AD8-538D-7F0FFCF125EF}"/>
              </a:ext>
            </a:extLst>
          </p:cNvPr>
          <p:cNvSpPr>
            <a:spLocks noGrp="1"/>
          </p:cNvSpPr>
          <p:nvPr>
            <p:ph type="body" sz="quarter" idx="39"/>
          </p:nvPr>
        </p:nvSpPr>
        <p:spPr>
          <a:xfrm>
            <a:off x="6577012" y="2798059"/>
            <a:ext cx="2062163" cy="630942"/>
          </a:xfrm>
        </p:spPr>
        <p:txBody>
          <a:bodyPr wrap="square" anchor="b">
            <a:spAutoFit/>
          </a:bodyPr>
          <a:lstStyle>
            <a:lvl1pPr algn="r">
              <a:lnSpc>
                <a:spcPct val="100000"/>
              </a:lnSpc>
              <a:defRPr sz="1200" b="1">
                <a:solidFill>
                  <a:schemeClr val="tx1"/>
                </a:solidFill>
              </a:defRPr>
            </a:lvl1pPr>
            <a:lvl2pPr marL="0" indent="0" algn="r">
              <a:lnSpc>
                <a:spcPct val="100000"/>
              </a:lnSpc>
              <a:buNone/>
              <a:defRPr sz="1200">
                <a:solidFill>
                  <a:schemeClr val="tx1"/>
                </a:solidFill>
              </a:defRPr>
            </a:lvl2pPr>
          </a:lstStyle>
          <a:p>
            <a:pPr marL="0" marR="0" lvl="0" indent="0" algn="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8" name="Text Placeholder 18">
            <a:extLst>
              <a:ext uri="{FF2B5EF4-FFF2-40B4-BE49-F238E27FC236}">
                <a16:creationId xmlns:a16="http://schemas.microsoft.com/office/drawing/2014/main" id="{9CE967C7-90E2-12B3-B2AA-42B5047EB748}"/>
              </a:ext>
            </a:extLst>
          </p:cNvPr>
          <p:cNvSpPr>
            <a:spLocks noGrp="1" noChangeAspect="1"/>
          </p:cNvSpPr>
          <p:nvPr>
            <p:ph type="body" sz="quarter" idx="10" hasCustomPrompt="1"/>
          </p:nvPr>
        </p:nvSpPr>
        <p:spPr>
          <a:xfrm>
            <a:off x="528637"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19" name="Text Placeholder 18">
            <a:extLst>
              <a:ext uri="{FF2B5EF4-FFF2-40B4-BE49-F238E27FC236}">
                <a16:creationId xmlns:a16="http://schemas.microsoft.com/office/drawing/2014/main" id="{4CF5646C-A5CB-6FBF-39F4-47802F1B49C2}"/>
              </a:ext>
            </a:extLst>
          </p:cNvPr>
          <p:cNvSpPr>
            <a:spLocks noGrp="1" noChangeAspect="1"/>
          </p:cNvSpPr>
          <p:nvPr>
            <p:ph type="body" sz="quarter" idx="44" hasCustomPrompt="1"/>
          </p:nvPr>
        </p:nvSpPr>
        <p:spPr>
          <a:xfrm>
            <a:off x="4040510"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0" name="Text Placeholder 18">
            <a:extLst>
              <a:ext uri="{FF2B5EF4-FFF2-40B4-BE49-F238E27FC236}">
                <a16:creationId xmlns:a16="http://schemas.microsoft.com/office/drawing/2014/main" id="{891C3427-F305-83AD-64FF-1C2283ED3C17}"/>
              </a:ext>
            </a:extLst>
          </p:cNvPr>
          <p:cNvSpPr>
            <a:spLocks noGrp="1" noChangeAspect="1"/>
          </p:cNvSpPr>
          <p:nvPr>
            <p:ph type="body" sz="quarter" idx="45" hasCustomPrompt="1"/>
          </p:nvPr>
        </p:nvSpPr>
        <p:spPr>
          <a:xfrm>
            <a:off x="7523198"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1" name="Text Placeholder 11">
            <a:extLst>
              <a:ext uri="{FF2B5EF4-FFF2-40B4-BE49-F238E27FC236}">
                <a16:creationId xmlns:a16="http://schemas.microsoft.com/office/drawing/2014/main" id="{627C5D37-1500-3136-97F0-57FE3C51C7E9}"/>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9631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vert="horz" wrap="none" lIns="0" tIns="0" rIns="0" bIns="0" rtlCol="0" anchor="ctr">
            <a:spAutoFit/>
          </a:bodyPr>
          <a:lstStyle>
            <a:lvl1pPr>
              <a:defRPr lang="en-US" smtClean="0">
                <a:cs typeface="Arial" panose="020B0604020202020204" pitchFamily="34" charset="0"/>
              </a:defRPr>
            </a:lvl1pPr>
          </a:lstStyle>
          <a:p>
            <a:r>
              <a:rPr lang="en-US" dirty="0"/>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lvl1pPr>
              <a:defRPr>
                <a:solidFill>
                  <a:schemeClr val="bg1">
                    <a:lumMod val="50000"/>
                  </a:schemeClr>
                </a:solidFill>
              </a:defRPr>
            </a:lvl1p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CE2DFEA4-8640-7454-3AF3-6E244848A882}"/>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5" name="Title 1">
            <a:extLst>
              <a:ext uri="{FF2B5EF4-FFF2-40B4-BE49-F238E27FC236}">
                <a16:creationId xmlns:a16="http://schemas.microsoft.com/office/drawing/2014/main" id="{B1A0FCDE-209F-D0AE-68A4-810D29FD9CC5}"/>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7" name="Text Placeholder 21">
            <a:extLst>
              <a:ext uri="{FF2B5EF4-FFF2-40B4-BE49-F238E27FC236}">
                <a16:creationId xmlns:a16="http://schemas.microsoft.com/office/drawing/2014/main" id="{8DDDB47F-BC2E-90A3-E586-339AE876FAF1}"/>
              </a:ext>
            </a:extLst>
          </p:cNvPr>
          <p:cNvSpPr>
            <a:spLocks noGrp="1"/>
          </p:cNvSpPr>
          <p:nvPr>
            <p:ph type="body" sz="quarter" idx="19"/>
          </p:nvPr>
        </p:nvSpPr>
        <p:spPr>
          <a:xfrm>
            <a:off x="503238" y="2489200"/>
            <a:ext cx="1122327" cy="815608"/>
          </a:xfrm>
        </p:spPr>
        <p:txBody>
          <a:bodyPr wrap="square" anchor="b">
            <a:spAutoFit/>
          </a:bodyPr>
          <a:lstStyle>
            <a:lvl1pPr algn="l">
              <a:lnSpc>
                <a:spcPct val="100000"/>
              </a:lnSpc>
              <a:defRPr sz="1200" b="1">
                <a:solidFill>
                  <a:schemeClr val="tx1"/>
                </a:solidFill>
              </a:defRPr>
            </a:lvl1pPr>
            <a:lvl2pPr marL="0" indent="0" algn="l">
              <a:lnSpc>
                <a:spcPct val="100000"/>
              </a:lnSpc>
              <a:buNone/>
              <a:defRPr sz="1200">
                <a:solidFill>
                  <a:schemeClr val="tx1"/>
                </a:solidFill>
              </a:defRPr>
            </a:lvl2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1" name="Text Placeholder 18">
            <a:extLst>
              <a:ext uri="{FF2B5EF4-FFF2-40B4-BE49-F238E27FC236}">
                <a16:creationId xmlns:a16="http://schemas.microsoft.com/office/drawing/2014/main" id="{3DE155DD-7D42-98DF-0A46-5BBC3B33F882}"/>
              </a:ext>
            </a:extLst>
          </p:cNvPr>
          <p:cNvSpPr>
            <a:spLocks noGrp="1"/>
          </p:cNvSpPr>
          <p:nvPr>
            <p:ph type="body" sz="quarter" idx="26" hasCustomPrompt="1"/>
          </p:nvPr>
        </p:nvSpPr>
        <p:spPr>
          <a:xfrm rot="10800000" flipV="1">
            <a:off x="1435941" y="4290686"/>
            <a:ext cx="1008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2" name="Text Placeholder 18">
            <a:extLst>
              <a:ext uri="{FF2B5EF4-FFF2-40B4-BE49-F238E27FC236}">
                <a16:creationId xmlns:a16="http://schemas.microsoft.com/office/drawing/2014/main" id="{AFC2AEA4-0849-F117-BD10-5CDD01189721}"/>
              </a:ext>
            </a:extLst>
          </p:cNvPr>
          <p:cNvSpPr>
            <a:spLocks noGrp="1"/>
          </p:cNvSpPr>
          <p:nvPr>
            <p:ph type="body" sz="quarter" idx="29" hasCustomPrompt="1"/>
          </p:nvPr>
        </p:nvSpPr>
        <p:spPr>
          <a:xfrm>
            <a:off x="3195569" y="4290688"/>
            <a:ext cx="1008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1E3BE569-E66D-2782-6C45-ECC0D5FC3BF9}"/>
              </a:ext>
            </a:extLst>
          </p:cNvPr>
          <p:cNvSpPr>
            <a:spLocks noGrp="1"/>
          </p:cNvSpPr>
          <p:nvPr>
            <p:ph type="body" sz="quarter" idx="32" hasCustomPrompt="1"/>
          </p:nvPr>
        </p:nvSpPr>
        <p:spPr>
          <a:xfrm>
            <a:off x="4955197" y="4290688"/>
            <a:ext cx="1008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0A65DEDD-42E7-E0A9-4A22-9AC1C3AB5670}"/>
              </a:ext>
            </a:extLst>
          </p:cNvPr>
          <p:cNvSpPr>
            <a:spLocks noGrp="1"/>
          </p:cNvSpPr>
          <p:nvPr>
            <p:ph type="body" sz="quarter" idx="35" hasCustomPrompt="1"/>
          </p:nvPr>
        </p:nvSpPr>
        <p:spPr>
          <a:xfrm>
            <a:off x="6714825" y="4290688"/>
            <a:ext cx="1008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6" name="Text Placeholder 21">
            <a:extLst>
              <a:ext uri="{FF2B5EF4-FFF2-40B4-BE49-F238E27FC236}">
                <a16:creationId xmlns:a16="http://schemas.microsoft.com/office/drawing/2014/main" id="{DF89EA5A-3053-9023-312E-C83F90F2EF57}"/>
              </a:ext>
            </a:extLst>
          </p:cNvPr>
          <p:cNvSpPr>
            <a:spLocks noGrp="1"/>
          </p:cNvSpPr>
          <p:nvPr>
            <p:ph type="body" sz="quarter" idx="38"/>
          </p:nvPr>
        </p:nvSpPr>
        <p:spPr>
          <a:xfrm>
            <a:off x="2258591"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7" name="Text Placeholder 21">
            <a:extLst>
              <a:ext uri="{FF2B5EF4-FFF2-40B4-BE49-F238E27FC236}">
                <a16:creationId xmlns:a16="http://schemas.microsoft.com/office/drawing/2014/main" id="{706E52AA-73CE-C13E-9BC2-91F10108B008}"/>
              </a:ext>
            </a:extLst>
          </p:cNvPr>
          <p:cNvSpPr>
            <a:spLocks noGrp="1"/>
          </p:cNvSpPr>
          <p:nvPr>
            <p:ph type="body" sz="quarter" idx="39"/>
          </p:nvPr>
        </p:nvSpPr>
        <p:spPr>
          <a:xfrm>
            <a:off x="4010837"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8" name="Text Placeholder 21">
            <a:extLst>
              <a:ext uri="{FF2B5EF4-FFF2-40B4-BE49-F238E27FC236}">
                <a16:creationId xmlns:a16="http://schemas.microsoft.com/office/drawing/2014/main" id="{A8DF30C3-AF88-14E4-C341-0C597EBD4EC2}"/>
              </a:ext>
            </a:extLst>
          </p:cNvPr>
          <p:cNvSpPr>
            <a:spLocks noGrp="1"/>
          </p:cNvSpPr>
          <p:nvPr>
            <p:ph type="body" sz="quarter" idx="40"/>
          </p:nvPr>
        </p:nvSpPr>
        <p:spPr>
          <a:xfrm>
            <a:off x="5777847"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19" name="Text Placeholder 21">
            <a:extLst>
              <a:ext uri="{FF2B5EF4-FFF2-40B4-BE49-F238E27FC236}">
                <a16:creationId xmlns:a16="http://schemas.microsoft.com/office/drawing/2014/main" id="{5DB810EA-F794-A419-24BA-935129EF2FD0}"/>
              </a:ext>
            </a:extLst>
          </p:cNvPr>
          <p:cNvSpPr>
            <a:spLocks noGrp="1"/>
          </p:cNvSpPr>
          <p:nvPr>
            <p:ph type="body" sz="quarter" idx="41"/>
          </p:nvPr>
        </p:nvSpPr>
        <p:spPr>
          <a:xfrm>
            <a:off x="7508903" y="2489200"/>
            <a:ext cx="1122327" cy="815608"/>
          </a:xfrm>
        </p:spPr>
        <p:txBody>
          <a:bodyPr wrap="square" anchor="b">
            <a:spAutoFit/>
          </a:bodyPr>
          <a:lstStyle>
            <a:lvl1pPr algn="r">
              <a:lnSpc>
                <a:spcPct val="100000"/>
              </a:lnSpc>
              <a:defRPr sz="1200" b="1">
                <a:solidFill>
                  <a:schemeClr val="tx1"/>
                </a:solidFill>
              </a:defRPr>
            </a:lvl1pPr>
            <a:lvl2pPr marL="0" indent="0" algn="r">
              <a:lnSpc>
                <a:spcPct val="100000"/>
              </a:lnSpc>
              <a:buNone/>
              <a:defRPr sz="1200">
                <a:solidFill>
                  <a:schemeClr val="tx1"/>
                </a:solidFill>
              </a:defRPr>
            </a:lvl2pPr>
          </a:lstStyle>
          <a:p>
            <a:pPr marL="0" marR="0" lvl="0" indent="0" algn="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Click to edit Master text styles</a:t>
            </a:r>
          </a:p>
          <a:p>
            <a:pPr lvl="1"/>
            <a:r>
              <a:rPr lang="en-US" dirty="0"/>
              <a:t>Second level</a:t>
            </a:r>
          </a:p>
        </p:txBody>
      </p:sp>
      <p:sp>
        <p:nvSpPr>
          <p:cNvPr id="20" name="Text Placeholder 18">
            <a:extLst>
              <a:ext uri="{FF2B5EF4-FFF2-40B4-BE49-F238E27FC236}">
                <a16:creationId xmlns:a16="http://schemas.microsoft.com/office/drawing/2014/main" id="{96FE68D6-09EE-1814-A6A3-7769CD434E31}"/>
              </a:ext>
            </a:extLst>
          </p:cNvPr>
          <p:cNvSpPr>
            <a:spLocks noGrp="1" noChangeAspect="1"/>
          </p:cNvSpPr>
          <p:nvPr>
            <p:ph type="body" sz="quarter" idx="10" hasCustomPrompt="1"/>
          </p:nvPr>
        </p:nvSpPr>
        <p:spPr>
          <a:xfrm>
            <a:off x="528637"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1" name="Text Placeholder 18">
            <a:extLst>
              <a:ext uri="{FF2B5EF4-FFF2-40B4-BE49-F238E27FC236}">
                <a16:creationId xmlns:a16="http://schemas.microsoft.com/office/drawing/2014/main" id="{AA558CEB-54AC-4E83-19C0-921685B918DE}"/>
              </a:ext>
            </a:extLst>
          </p:cNvPr>
          <p:cNvSpPr>
            <a:spLocks noGrp="1" noChangeAspect="1"/>
          </p:cNvSpPr>
          <p:nvPr>
            <p:ph type="body" sz="quarter" idx="44" hasCustomPrompt="1"/>
          </p:nvPr>
        </p:nvSpPr>
        <p:spPr>
          <a:xfrm>
            <a:off x="2288265"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2" name="Text Placeholder 18">
            <a:extLst>
              <a:ext uri="{FF2B5EF4-FFF2-40B4-BE49-F238E27FC236}">
                <a16:creationId xmlns:a16="http://schemas.microsoft.com/office/drawing/2014/main" id="{8124CF85-80EB-0C7A-4DED-DDC4490123D8}"/>
              </a:ext>
            </a:extLst>
          </p:cNvPr>
          <p:cNvSpPr>
            <a:spLocks noGrp="1" noChangeAspect="1"/>
          </p:cNvSpPr>
          <p:nvPr>
            <p:ph type="body" sz="quarter" idx="45" hasCustomPrompt="1"/>
          </p:nvPr>
        </p:nvSpPr>
        <p:spPr>
          <a:xfrm>
            <a:off x="4047893"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3" name="Text Placeholder 18">
            <a:extLst>
              <a:ext uri="{FF2B5EF4-FFF2-40B4-BE49-F238E27FC236}">
                <a16:creationId xmlns:a16="http://schemas.microsoft.com/office/drawing/2014/main" id="{3516A2B9-C93F-7CFC-41B9-009BA1138463}"/>
              </a:ext>
            </a:extLst>
          </p:cNvPr>
          <p:cNvSpPr>
            <a:spLocks noGrp="1" noChangeAspect="1"/>
          </p:cNvSpPr>
          <p:nvPr>
            <p:ph type="body" sz="quarter" idx="46" hasCustomPrompt="1"/>
          </p:nvPr>
        </p:nvSpPr>
        <p:spPr>
          <a:xfrm>
            <a:off x="5807521"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4" name="Text Placeholder 18">
            <a:extLst>
              <a:ext uri="{FF2B5EF4-FFF2-40B4-BE49-F238E27FC236}">
                <a16:creationId xmlns:a16="http://schemas.microsoft.com/office/drawing/2014/main" id="{009BD958-2AC1-E434-50E3-69C19C48A039}"/>
              </a:ext>
            </a:extLst>
          </p:cNvPr>
          <p:cNvSpPr>
            <a:spLocks noGrp="1" noChangeAspect="1"/>
          </p:cNvSpPr>
          <p:nvPr>
            <p:ph type="body" sz="quarter" idx="47" hasCustomPrompt="1"/>
          </p:nvPr>
        </p:nvSpPr>
        <p:spPr>
          <a:xfrm>
            <a:off x="7567150"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dirty="0"/>
              <a:t>####</a:t>
            </a:r>
            <a:endParaRPr lang="en-GB" dirty="0"/>
          </a:p>
        </p:txBody>
      </p:sp>
      <p:sp>
        <p:nvSpPr>
          <p:cNvPr id="25" name="Text Placeholder 11">
            <a:extLst>
              <a:ext uri="{FF2B5EF4-FFF2-40B4-BE49-F238E27FC236}">
                <a16:creationId xmlns:a16="http://schemas.microsoft.com/office/drawing/2014/main" id="{EFC1CDAA-3394-5497-5651-6A4EA44A3CF0}"/>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47627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46" name="Footer Placeholder 45">
            <a:extLst>
              <a:ext uri="{FF2B5EF4-FFF2-40B4-BE49-F238E27FC236}">
                <a16:creationId xmlns:a16="http://schemas.microsoft.com/office/drawing/2014/main" id="{868870F1-6CEB-B102-CB25-0949CAA2A4A1}"/>
              </a:ext>
            </a:extLst>
          </p:cNvPr>
          <p:cNvSpPr>
            <a:spLocks noGrp="1"/>
          </p:cNvSpPr>
          <p:nvPr>
            <p:ph type="ftr" sz="quarter" idx="42"/>
          </p:nvPr>
        </p:nvSpPr>
        <p:spPr/>
        <p:txBody>
          <a:bodyPr/>
          <a:lstStyle>
            <a:lvl1pPr>
              <a:defRPr>
                <a:solidFill>
                  <a:schemeClr val="bg1">
                    <a:lumMod val="50000"/>
                  </a:schemeClr>
                </a:solidFill>
              </a:defRPr>
            </a:lvl1p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74F61808-6BAB-7817-D5AD-05637214E30C}"/>
              </a:ext>
            </a:extLst>
          </p:cNvPr>
          <p:cNvSpPr>
            <a:spLocks noGrp="1"/>
          </p:cNvSpPr>
          <p:nvPr>
            <p:ph type="sldNum" sz="quarter" idx="43"/>
          </p:nvPr>
        </p:nvSpPr>
        <p:spPr/>
        <p:txBody>
          <a:bodyPr/>
          <a:lstStyle>
            <a:lvl1pPr>
              <a:defRPr>
                <a:solidFill>
                  <a:schemeClr val="bg1">
                    <a:lumMod val="50000"/>
                  </a:schemeClr>
                </a:solidFill>
              </a:defRPr>
            </a:lvl1pPr>
          </a:lstStyle>
          <a:p>
            <a:pPr algn="r"/>
            <a:fld id="{40AA5F45-CDE6-4EA8-991E-B18CC5F21F47}" type="slidenum">
              <a:rPr lang="en-GB" smtClean="0"/>
              <a:pPr algn="r"/>
              <a:t>‹#›</a:t>
            </a:fld>
            <a:endParaRPr lang="en-GB" dirty="0"/>
          </a:p>
        </p:txBody>
      </p:sp>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503238" y="4891088"/>
            <a:ext cx="1691322" cy="1022350"/>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dirty="0"/>
              <a:t>Date</a:t>
            </a:r>
          </a:p>
          <a:p>
            <a:pPr lvl="1"/>
            <a:r>
              <a:rPr lang="en-US" dirty="0"/>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900" y="4412357"/>
            <a:ext cx="9144900" cy="0"/>
          </a:xfrm>
          <a:prstGeom prst="rect">
            <a:avLst/>
          </a:prstGeom>
          <a:noFill/>
          <a:ln w="25400">
            <a:solidFill>
              <a:schemeClr val="accent1"/>
            </a:solidFill>
          </a:ln>
        </p:spPr>
        <p:txBody>
          <a:bodyPr anchor="ctr">
            <a:normAutofit/>
          </a:bodyPr>
          <a:lstStyle>
            <a:lvl1pPr algn="ctr">
              <a:lnSpc>
                <a:spcPct val="100000"/>
              </a:lnSpc>
              <a:defRPr sz="100" b="1">
                <a:solidFill>
                  <a:schemeClr val="bg1">
                    <a:alpha val="0"/>
                  </a:schemeClr>
                </a:solidFill>
              </a:defRPr>
            </a:lvl1pPr>
          </a:lstStyle>
          <a:p>
            <a:pPr lvl="0"/>
            <a:r>
              <a:rPr lang="en-GB"/>
              <a:t>.</a:t>
            </a:r>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2651443" y="4891088"/>
            <a:ext cx="1691322" cy="1022350"/>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dirty="0"/>
              <a:t>Date</a:t>
            </a:r>
          </a:p>
          <a:p>
            <a:pPr lvl="1"/>
            <a:r>
              <a:rPr lang="en-US" dirty="0"/>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4799648" y="4891088"/>
            <a:ext cx="1691322" cy="1022350"/>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dirty="0"/>
              <a:t>Date</a:t>
            </a:r>
          </a:p>
          <a:p>
            <a:pPr lvl="1"/>
            <a:r>
              <a:rPr lang="en-US" dirty="0"/>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6947853" y="4891088"/>
            <a:ext cx="1691322" cy="1022350"/>
          </a:xfrm>
        </p:spPr>
        <p:txBody>
          <a:bodyPr anchor="t">
            <a:noAutofit/>
          </a:bodyPr>
          <a:lstStyle>
            <a:lvl1pPr algn="ctr">
              <a:defRPr sz="1500">
                <a:solidFill>
                  <a:schemeClr val="tx1"/>
                </a:solidFill>
              </a:defRPr>
            </a:lvl1pPr>
            <a:lvl2pPr algn="ctr">
              <a:defRPr sz="1200">
                <a:solidFill>
                  <a:schemeClr val="tx1"/>
                </a:solidFill>
              </a:defRPr>
            </a:lvl2pPr>
            <a:lvl3pPr algn="ctr">
              <a:buNone/>
              <a:defRPr sz="825"/>
            </a:lvl3pPr>
            <a:lvl4pPr>
              <a:buNone/>
              <a:defRPr sz="825"/>
            </a:lvl4pPr>
            <a:lvl5pPr>
              <a:defRPr sz="825"/>
            </a:lvl5pPr>
          </a:lstStyle>
          <a:p>
            <a:pPr lvl="0"/>
            <a:r>
              <a:rPr lang="en-US" dirty="0"/>
              <a:t>Date</a:t>
            </a:r>
          </a:p>
          <a:p>
            <a:pPr lvl="1"/>
            <a:r>
              <a:rPr lang="en-US" dirty="0"/>
              <a:t>Level two</a:t>
            </a:r>
          </a:p>
        </p:txBody>
      </p:sp>
      <p:sp>
        <p:nvSpPr>
          <p:cNvPr id="9" name="Text Placeholder 21">
            <a:extLst>
              <a:ext uri="{FF2B5EF4-FFF2-40B4-BE49-F238E27FC236}">
                <a16:creationId xmlns:a16="http://schemas.microsoft.com/office/drawing/2014/main" id="{296809F4-8901-3416-C7F1-2129450C2370}"/>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4" name="Title 1">
            <a:extLst>
              <a:ext uri="{FF2B5EF4-FFF2-40B4-BE49-F238E27FC236}">
                <a16:creationId xmlns:a16="http://schemas.microsoft.com/office/drawing/2014/main" id="{6742BF9F-8441-56FD-5614-4DA9AF670F41}"/>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8" name="Text Placeholder 11">
            <a:extLst>
              <a:ext uri="{FF2B5EF4-FFF2-40B4-BE49-F238E27FC236}">
                <a16:creationId xmlns:a16="http://schemas.microsoft.com/office/drawing/2014/main" id="{469AB85E-9D5D-2997-D456-B3A7EA392248}"/>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4"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5838304" y="3851052"/>
            <a:ext cx="9144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7617624" y="3851052"/>
            <a:ext cx="9144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8001635" y="4331636"/>
            <a:ext cx="146378" cy="146376"/>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28"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6222315" y="4331636"/>
            <a:ext cx="146378" cy="146376"/>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29"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4056469" y="3851052"/>
            <a:ext cx="9144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0"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4440480" y="4331636"/>
            <a:ext cx="146378" cy="146376"/>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31"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2274634" y="3851052"/>
            <a:ext cx="9144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2658645" y="4331636"/>
            <a:ext cx="146378" cy="146376"/>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33"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639155" y="3851052"/>
            <a:ext cx="9144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4"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1023166" y="4331636"/>
            <a:ext cx="146378" cy="146376"/>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35"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503238" y="2251933"/>
            <a:ext cx="1186238" cy="1186318"/>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6"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2138717" y="2251933"/>
            <a:ext cx="1186238" cy="1186318"/>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7"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3920550" y="2251933"/>
            <a:ext cx="1186238" cy="1186318"/>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8"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5702385" y="2251933"/>
            <a:ext cx="1186238" cy="1186318"/>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9"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7481707" y="2251933"/>
            <a:ext cx="1186238" cy="1186318"/>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Tree>
    <p:extLst>
      <p:ext uri="{BB962C8B-B14F-4D97-AF65-F5344CB8AC3E}">
        <p14:creationId xmlns:p14="http://schemas.microsoft.com/office/powerpoint/2010/main" val="276660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dirty="0">
                <a:cs typeface="Arial" panose="020B0604020202020204" pitchFamily="34" charset="0"/>
              </a:rPr>
              <a:t>©2025 ARTHUR J. GALLAGHER &amp; CO.</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sp>
        <p:nvSpPr>
          <p:cNvPr id="14"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497974"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15"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820959" y="1992891"/>
            <a:ext cx="686085" cy="332399"/>
          </a:xfrm>
          <a:solidFill>
            <a:schemeClr val="bg1"/>
          </a:solidFill>
          <a:effectLst>
            <a:outerShdw dist="25400" dir="5400000" algn="t" rotWithShape="0">
              <a:schemeClr val="accent2"/>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dirty="0"/>
              <a:t>####</a:t>
            </a:r>
          </a:p>
        </p:txBody>
      </p:sp>
      <p:sp>
        <p:nvSpPr>
          <p:cNvPr id="16"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1592003"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17"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1914988" y="4483290"/>
            <a:ext cx="686085" cy="332399"/>
          </a:xfrm>
          <a:solidFill>
            <a:schemeClr val="bg1"/>
          </a:solidFill>
          <a:effectLst>
            <a:outerShdw dist="25400" dir="5400000" algn="t" rotWithShape="0">
              <a:schemeClr val="accent3"/>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a:t>####</a:t>
            </a:r>
          </a:p>
        </p:txBody>
      </p:sp>
      <p:sp>
        <p:nvSpPr>
          <p:cNvPr id="5" name="Freeform: Shape 15">
            <a:extLst>
              <a:ext uri="{FF2B5EF4-FFF2-40B4-BE49-F238E27FC236}">
                <a16:creationId xmlns:a16="http://schemas.microsoft.com/office/drawing/2014/main" id="{7D6AA993-7309-D132-11D1-4758E4E40E25}"/>
              </a:ext>
            </a:extLst>
          </p:cNvPr>
          <p:cNvSpPr/>
          <p:nvPr userDrawn="1"/>
        </p:nvSpPr>
        <p:spPr>
          <a:xfrm>
            <a:off x="1" y="3443490"/>
            <a:ext cx="591377" cy="450009"/>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6" name="Arrow: Chevron 4">
            <a:extLst>
              <a:ext uri="{FF2B5EF4-FFF2-40B4-BE49-F238E27FC236}">
                <a16:creationId xmlns:a16="http://schemas.microsoft.com/office/drawing/2014/main" id="{7946594A-51C4-696C-8E16-8783BB21D7C7}"/>
              </a:ext>
            </a:extLst>
          </p:cNvPr>
          <p:cNvSpPr/>
          <p:nvPr userDrawn="1"/>
        </p:nvSpPr>
        <p:spPr>
          <a:xfrm>
            <a:off x="536871" y="3443490"/>
            <a:ext cx="1161274" cy="45000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1643635" y="3443490"/>
            <a:ext cx="1161274" cy="450009"/>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2750401" y="3443490"/>
            <a:ext cx="1161274" cy="450009"/>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3857167" y="3443490"/>
            <a:ext cx="1161274" cy="450009"/>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4963933" y="3443490"/>
            <a:ext cx="1161274" cy="450009"/>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1" name="Arrow: Chevron 25">
            <a:extLst>
              <a:ext uri="{FF2B5EF4-FFF2-40B4-BE49-F238E27FC236}">
                <a16:creationId xmlns:a16="http://schemas.microsoft.com/office/drawing/2014/main" id="{3ED209DC-2698-E404-223F-8AB0337DC65D}"/>
              </a:ext>
            </a:extLst>
          </p:cNvPr>
          <p:cNvSpPr/>
          <p:nvPr userDrawn="1"/>
        </p:nvSpPr>
        <p:spPr>
          <a:xfrm>
            <a:off x="6070699" y="3443490"/>
            <a:ext cx="1161274" cy="450009"/>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2" name="Arrow: Chevron 26">
            <a:extLst>
              <a:ext uri="{FF2B5EF4-FFF2-40B4-BE49-F238E27FC236}">
                <a16:creationId xmlns:a16="http://schemas.microsoft.com/office/drawing/2014/main" id="{4EBEE4BA-D43C-20C8-B728-869E4F808ED7}"/>
              </a:ext>
            </a:extLst>
          </p:cNvPr>
          <p:cNvSpPr/>
          <p:nvPr userDrawn="1"/>
        </p:nvSpPr>
        <p:spPr>
          <a:xfrm>
            <a:off x="7177465" y="3443490"/>
            <a:ext cx="1161274" cy="45000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3" name="Freeform: Shape 14">
            <a:extLst>
              <a:ext uri="{FF2B5EF4-FFF2-40B4-BE49-F238E27FC236}">
                <a16:creationId xmlns:a16="http://schemas.microsoft.com/office/drawing/2014/main" id="{918CB028-DD4B-F823-7E01-062772D26820}"/>
              </a:ext>
            </a:extLst>
          </p:cNvPr>
          <p:cNvSpPr/>
          <p:nvPr userDrawn="1"/>
        </p:nvSpPr>
        <p:spPr>
          <a:xfrm>
            <a:off x="8284229" y="3443490"/>
            <a:ext cx="859772" cy="450009"/>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chemeClr val="tx1"/>
              </a:solidFill>
            </a:endParaRPr>
          </a:p>
        </p:txBody>
      </p:sp>
      <p:cxnSp>
        <p:nvCxnSpPr>
          <p:cNvPr id="25" name="Straight Connector 24">
            <a:extLst>
              <a:ext uri="{FF2B5EF4-FFF2-40B4-BE49-F238E27FC236}">
                <a16:creationId xmlns:a16="http://schemas.microsoft.com/office/drawing/2014/main" id="{4E1066F0-1125-8E71-1890-F79A92EEE74A}"/>
              </a:ext>
            </a:extLst>
          </p:cNvPr>
          <p:cNvCxnSpPr>
            <a:cxnSpLocks/>
          </p:cNvCxnSpPr>
          <p:nvPr userDrawn="1"/>
        </p:nvCxnSpPr>
        <p:spPr>
          <a:xfrm>
            <a:off x="1164000"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049F4D7-B1EF-9A34-98AA-2538BEB541EA}"/>
              </a:ext>
            </a:extLst>
          </p:cNvPr>
          <p:cNvCxnSpPr>
            <a:cxnSpLocks/>
          </p:cNvCxnSpPr>
          <p:nvPr userDrawn="1"/>
        </p:nvCxnSpPr>
        <p:spPr>
          <a:xfrm>
            <a:off x="2258029"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Text Placeholder 34">
            <a:extLst>
              <a:ext uri="{FF2B5EF4-FFF2-40B4-BE49-F238E27FC236}">
                <a16:creationId xmlns:a16="http://schemas.microsoft.com/office/drawing/2014/main" id="{ED1C8B79-C5E5-5CF1-86A6-B0835152AE00}"/>
              </a:ext>
            </a:extLst>
          </p:cNvPr>
          <p:cNvSpPr>
            <a:spLocks noGrp="1"/>
          </p:cNvSpPr>
          <p:nvPr userDrawn="1">
            <p:ph type="body" sz="quarter" idx="34"/>
          </p:nvPr>
        </p:nvSpPr>
        <p:spPr>
          <a:xfrm>
            <a:off x="2709885"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28" name="Text Placeholder 34">
            <a:extLst>
              <a:ext uri="{FF2B5EF4-FFF2-40B4-BE49-F238E27FC236}">
                <a16:creationId xmlns:a16="http://schemas.microsoft.com/office/drawing/2014/main" id="{DCC1E84F-E8BA-D29C-8EE1-D9780F758F2A}"/>
              </a:ext>
            </a:extLst>
          </p:cNvPr>
          <p:cNvSpPr>
            <a:spLocks noGrp="1"/>
          </p:cNvSpPr>
          <p:nvPr userDrawn="1">
            <p:ph type="body" sz="quarter" idx="35" hasCustomPrompt="1"/>
          </p:nvPr>
        </p:nvSpPr>
        <p:spPr>
          <a:xfrm>
            <a:off x="3032870" y="1992891"/>
            <a:ext cx="686085" cy="332399"/>
          </a:xfrm>
          <a:solidFill>
            <a:schemeClr val="bg1"/>
          </a:solidFill>
          <a:effectLst>
            <a:outerShdw dist="25400" dir="5400000" algn="t" rotWithShape="0">
              <a:schemeClr val="accent4"/>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dirty="0"/>
              <a:t>####</a:t>
            </a:r>
          </a:p>
        </p:txBody>
      </p:sp>
      <p:sp>
        <p:nvSpPr>
          <p:cNvPr id="29" name="Text Placeholder 34">
            <a:extLst>
              <a:ext uri="{FF2B5EF4-FFF2-40B4-BE49-F238E27FC236}">
                <a16:creationId xmlns:a16="http://schemas.microsoft.com/office/drawing/2014/main" id="{3F941670-EE66-BA86-DE71-2A0AC84D1C34}"/>
              </a:ext>
            </a:extLst>
          </p:cNvPr>
          <p:cNvSpPr>
            <a:spLocks noGrp="1"/>
          </p:cNvSpPr>
          <p:nvPr userDrawn="1">
            <p:ph type="body" sz="quarter" idx="36"/>
          </p:nvPr>
        </p:nvSpPr>
        <p:spPr>
          <a:xfrm>
            <a:off x="3803906"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30" name="Text Placeholder 34">
            <a:extLst>
              <a:ext uri="{FF2B5EF4-FFF2-40B4-BE49-F238E27FC236}">
                <a16:creationId xmlns:a16="http://schemas.microsoft.com/office/drawing/2014/main" id="{B05CF5D5-908F-F045-F5B7-617993999DE6}"/>
              </a:ext>
            </a:extLst>
          </p:cNvPr>
          <p:cNvSpPr>
            <a:spLocks noGrp="1"/>
          </p:cNvSpPr>
          <p:nvPr userDrawn="1">
            <p:ph type="body" sz="quarter" idx="37" hasCustomPrompt="1"/>
          </p:nvPr>
        </p:nvSpPr>
        <p:spPr>
          <a:xfrm>
            <a:off x="4126891" y="4483290"/>
            <a:ext cx="686085" cy="332399"/>
          </a:xfrm>
          <a:solidFill>
            <a:schemeClr val="bg1"/>
          </a:solidFill>
          <a:effectLst>
            <a:outerShdw dist="25400" dir="5400000" algn="t" rotWithShape="0">
              <a:schemeClr val="accent5"/>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a:t>####</a:t>
            </a:r>
          </a:p>
        </p:txBody>
      </p:sp>
      <p:cxnSp>
        <p:nvCxnSpPr>
          <p:cNvPr id="31" name="Straight Connector 30">
            <a:extLst>
              <a:ext uri="{FF2B5EF4-FFF2-40B4-BE49-F238E27FC236}">
                <a16:creationId xmlns:a16="http://schemas.microsoft.com/office/drawing/2014/main" id="{55024EE1-E15E-CE5D-D7B4-D5F88680ADD2}"/>
              </a:ext>
            </a:extLst>
          </p:cNvPr>
          <p:cNvCxnSpPr>
            <a:cxnSpLocks/>
          </p:cNvCxnSpPr>
          <p:nvPr userDrawn="1"/>
        </p:nvCxnSpPr>
        <p:spPr>
          <a:xfrm>
            <a:off x="3375911"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7E72A989-484E-A2F4-3288-1A6930A4D420}"/>
              </a:ext>
            </a:extLst>
          </p:cNvPr>
          <p:cNvCxnSpPr>
            <a:cxnSpLocks/>
          </p:cNvCxnSpPr>
          <p:nvPr userDrawn="1"/>
        </p:nvCxnSpPr>
        <p:spPr>
          <a:xfrm>
            <a:off x="4469930"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Text Placeholder 34">
            <a:extLst>
              <a:ext uri="{FF2B5EF4-FFF2-40B4-BE49-F238E27FC236}">
                <a16:creationId xmlns:a16="http://schemas.microsoft.com/office/drawing/2014/main" id="{A89119A7-8236-8D80-3C61-B6752A8527CB}"/>
              </a:ext>
            </a:extLst>
          </p:cNvPr>
          <p:cNvSpPr>
            <a:spLocks noGrp="1"/>
          </p:cNvSpPr>
          <p:nvPr userDrawn="1">
            <p:ph type="body" sz="quarter" idx="38"/>
          </p:nvPr>
        </p:nvSpPr>
        <p:spPr>
          <a:xfrm>
            <a:off x="4953586"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34" name="Text Placeholder 34">
            <a:extLst>
              <a:ext uri="{FF2B5EF4-FFF2-40B4-BE49-F238E27FC236}">
                <a16:creationId xmlns:a16="http://schemas.microsoft.com/office/drawing/2014/main" id="{A82C8E3C-7082-352F-8B9C-B52D6923AFDD}"/>
              </a:ext>
            </a:extLst>
          </p:cNvPr>
          <p:cNvSpPr>
            <a:spLocks noGrp="1"/>
          </p:cNvSpPr>
          <p:nvPr userDrawn="1">
            <p:ph type="body" sz="quarter" idx="39" hasCustomPrompt="1"/>
          </p:nvPr>
        </p:nvSpPr>
        <p:spPr>
          <a:xfrm>
            <a:off x="5276573" y="1992891"/>
            <a:ext cx="686085" cy="332399"/>
          </a:xfrm>
          <a:solidFill>
            <a:schemeClr val="bg1"/>
          </a:solidFill>
          <a:effectLst>
            <a:outerShdw dist="25400" dir="5400000" algn="t" rotWithShape="0">
              <a:schemeClr val="accent6"/>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a:t>####</a:t>
            </a:r>
          </a:p>
        </p:txBody>
      </p:sp>
      <p:sp>
        <p:nvSpPr>
          <p:cNvPr id="35" name="Text Placeholder 34">
            <a:extLst>
              <a:ext uri="{FF2B5EF4-FFF2-40B4-BE49-F238E27FC236}">
                <a16:creationId xmlns:a16="http://schemas.microsoft.com/office/drawing/2014/main" id="{69BACC66-54CE-10F2-C06F-5F0A88932967}"/>
              </a:ext>
            </a:extLst>
          </p:cNvPr>
          <p:cNvSpPr>
            <a:spLocks noGrp="1"/>
          </p:cNvSpPr>
          <p:nvPr userDrawn="1">
            <p:ph type="body" sz="quarter" idx="40"/>
          </p:nvPr>
        </p:nvSpPr>
        <p:spPr>
          <a:xfrm>
            <a:off x="6070699"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36" name="Text Placeholder 34">
            <a:extLst>
              <a:ext uri="{FF2B5EF4-FFF2-40B4-BE49-F238E27FC236}">
                <a16:creationId xmlns:a16="http://schemas.microsoft.com/office/drawing/2014/main" id="{7E13F9D0-4F6F-99C6-0FA7-EF7CECCBF6B1}"/>
              </a:ext>
            </a:extLst>
          </p:cNvPr>
          <p:cNvSpPr>
            <a:spLocks noGrp="1"/>
          </p:cNvSpPr>
          <p:nvPr userDrawn="1">
            <p:ph type="body" sz="quarter" idx="41" hasCustomPrompt="1"/>
          </p:nvPr>
        </p:nvSpPr>
        <p:spPr>
          <a:xfrm>
            <a:off x="6393684" y="4483290"/>
            <a:ext cx="686085" cy="332399"/>
          </a:xfrm>
          <a:solidFill>
            <a:schemeClr val="bg1"/>
          </a:solidFill>
          <a:effectLst>
            <a:outerShdw dist="25400" dir="5400000" algn="t" rotWithShape="0">
              <a:schemeClr val="tx2"/>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a:t>####</a:t>
            </a:r>
          </a:p>
        </p:txBody>
      </p:sp>
      <p:cxnSp>
        <p:nvCxnSpPr>
          <p:cNvPr id="37" name="Straight Connector 36">
            <a:extLst>
              <a:ext uri="{FF2B5EF4-FFF2-40B4-BE49-F238E27FC236}">
                <a16:creationId xmlns:a16="http://schemas.microsoft.com/office/drawing/2014/main" id="{C468ED77-E27B-2758-4571-183511F06E08}"/>
              </a:ext>
            </a:extLst>
          </p:cNvPr>
          <p:cNvCxnSpPr>
            <a:cxnSpLocks/>
          </p:cNvCxnSpPr>
          <p:nvPr userDrawn="1"/>
        </p:nvCxnSpPr>
        <p:spPr>
          <a:xfrm>
            <a:off x="5619612"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B458ABD-24EB-C879-8E08-6E9FE272A6F2}"/>
              </a:ext>
            </a:extLst>
          </p:cNvPr>
          <p:cNvCxnSpPr>
            <a:cxnSpLocks/>
          </p:cNvCxnSpPr>
          <p:nvPr userDrawn="1"/>
        </p:nvCxnSpPr>
        <p:spPr>
          <a:xfrm>
            <a:off x="6736723"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Text Placeholder 34">
            <a:extLst>
              <a:ext uri="{FF2B5EF4-FFF2-40B4-BE49-F238E27FC236}">
                <a16:creationId xmlns:a16="http://schemas.microsoft.com/office/drawing/2014/main" id="{FADDB0F4-2803-2204-1F24-772A20153FA0}"/>
              </a:ext>
            </a:extLst>
          </p:cNvPr>
          <p:cNvSpPr>
            <a:spLocks noGrp="1"/>
          </p:cNvSpPr>
          <p:nvPr userDrawn="1">
            <p:ph type="body" sz="quarter" idx="42"/>
          </p:nvPr>
        </p:nvSpPr>
        <p:spPr>
          <a:xfrm>
            <a:off x="7150286" y="2455991"/>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40" name="Text Placeholder 34">
            <a:extLst>
              <a:ext uri="{FF2B5EF4-FFF2-40B4-BE49-F238E27FC236}">
                <a16:creationId xmlns:a16="http://schemas.microsoft.com/office/drawing/2014/main" id="{56498740-9853-944E-0BBC-C475CCDD1A78}"/>
              </a:ext>
            </a:extLst>
          </p:cNvPr>
          <p:cNvSpPr>
            <a:spLocks noGrp="1"/>
          </p:cNvSpPr>
          <p:nvPr userDrawn="1">
            <p:ph type="body" sz="quarter" idx="43" hasCustomPrompt="1"/>
          </p:nvPr>
        </p:nvSpPr>
        <p:spPr>
          <a:xfrm>
            <a:off x="7473272" y="1992891"/>
            <a:ext cx="686085" cy="332399"/>
          </a:xfrm>
          <a:solidFill>
            <a:schemeClr val="bg1"/>
          </a:solidFill>
          <a:effectLst>
            <a:outerShdw dist="25400" dir="5400000" algn="t" rotWithShape="0">
              <a:schemeClr val="accent1"/>
            </a:outerShdw>
          </a:effectLst>
        </p:spPr>
        <p:txBody>
          <a:bodyPr wrap="none" anchor="b">
            <a:spAutoFit/>
          </a:bodyPr>
          <a:lstStyle>
            <a:lvl1pPr algn="ctr">
              <a:defRPr sz="2400" b="1">
                <a:ln>
                  <a:noFill/>
                </a:ln>
              </a:defRPr>
            </a:lvl1pPr>
            <a:lvl2pPr algn="ctr">
              <a:defRPr sz="1200"/>
            </a:lvl2pPr>
            <a:lvl3pPr>
              <a:defRPr sz="1200"/>
            </a:lvl3pPr>
            <a:lvl4pPr>
              <a:defRPr sz="1100"/>
            </a:lvl4pPr>
            <a:lvl5pPr>
              <a:defRPr sz="1051"/>
            </a:lvl5pPr>
          </a:lstStyle>
          <a:p>
            <a:pPr lvl="0"/>
            <a:r>
              <a:rPr lang="en-US" dirty="0"/>
              <a:t>####</a:t>
            </a:r>
          </a:p>
        </p:txBody>
      </p:sp>
      <p:cxnSp>
        <p:nvCxnSpPr>
          <p:cNvPr id="41" name="Straight Connector 40">
            <a:extLst>
              <a:ext uri="{FF2B5EF4-FFF2-40B4-BE49-F238E27FC236}">
                <a16:creationId xmlns:a16="http://schemas.microsoft.com/office/drawing/2014/main" id="{FE8DEF15-2A45-1049-0275-826765056A9C}"/>
              </a:ext>
            </a:extLst>
          </p:cNvPr>
          <p:cNvCxnSpPr>
            <a:cxnSpLocks/>
          </p:cNvCxnSpPr>
          <p:nvPr userDrawn="1"/>
        </p:nvCxnSpPr>
        <p:spPr>
          <a:xfrm>
            <a:off x="7816312"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FE0937E4-BBB6-3460-A5D3-87A214A667A5}"/>
              </a:ext>
            </a:extLst>
          </p:cNvPr>
          <p:cNvSpPr/>
          <p:nvPr userDrawn="1"/>
        </p:nvSpPr>
        <p:spPr>
          <a:xfrm>
            <a:off x="1042196"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Oval 46">
            <a:extLst>
              <a:ext uri="{FF2B5EF4-FFF2-40B4-BE49-F238E27FC236}">
                <a16:creationId xmlns:a16="http://schemas.microsoft.com/office/drawing/2014/main" id="{CE17EB28-0CF2-9CC3-0676-E54E1515C832}"/>
              </a:ext>
            </a:extLst>
          </p:cNvPr>
          <p:cNvSpPr/>
          <p:nvPr userDrawn="1"/>
        </p:nvSpPr>
        <p:spPr>
          <a:xfrm>
            <a:off x="2160072"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Oval 47">
            <a:extLst>
              <a:ext uri="{FF2B5EF4-FFF2-40B4-BE49-F238E27FC236}">
                <a16:creationId xmlns:a16="http://schemas.microsoft.com/office/drawing/2014/main" id="{BDCEEFD5-50C2-6DF1-D8F4-C217B5FADF49}"/>
              </a:ext>
            </a:extLst>
          </p:cNvPr>
          <p:cNvSpPr/>
          <p:nvPr userDrawn="1"/>
        </p:nvSpPr>
        <p:spPr>
          <a:xfrm>
            <a:off x="3270006"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Oval 48">
            <a:extLst>
              <a:ext uri="{FF2B5EF4-FFF2-40B4-BE49-F238E27FC236}">
                <a16:creationId xmlns:a16="http://schemas.microsoft.com/office/drawing/2014/main" id="{B90A431E-4F76-CC3F-CE50-8E4566DCD26E}"/>
              </a:ext>
            </a:extLst>
          </p:cNvPr>
          <p:cNvSpPr/>
          <p:nvPr userDrawn="1"/>
        </p:nvSpPr>
        <p:spPr>
          <a:xfrm>
            <a:off x="4379933"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0" name="Oval 49">
            <a:extLst>
              <a:ext uri="{FF2B5EF4-FFF2-40B4-BE49-F238E27FC236}">
                <a16:creationId xmlns:a16="http://schemas.microsoft.com/office/drawing/2014/main" id="{B62EA182-A2B9-C804-5164-3A1FD206B48A}"/>
              </a:ext>
            </a:extLst>
          </p:cNvPr>
          <p:cNvSpPr/>
          <p:nvPr userDrawn="1"/>
        </p:nvSpPr>
        <p:spPr>
          <a:xfrm>
            <a:off x="5521664"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1" name="Oval 50">
            <a:extLst>
              <a:ext uri="{FF2B5EF4-FFF2-40B4-BE49-F238E27FC236}">
                <a16:creationId xmlns:a16="http://schemas.microsoft.com/office/drawing/2014/main" id="{058F2D7D-757D-FF1A-6F29-D10979969835}"/>
              </a:ext>
            </a:extLst>
          </p:cNvPr>
          <p:cNvSpPr/>
          <p:nvPr userDrawn="1"/>
        </p:nvSpPr>
        <p:spPr>
          <a:xfrm>
            <a:off x="6623640"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2" name="Oval 51">
            <a:extLst>
              <a:ext uri="{FF2B5EF4-FFF2-40B4-BE49-F238E27FC236}">
                <a16:creationId xmlns:a16="http://schemas.microsoft.com/office/drawing/2014/main" id="{3987EAA7-C37D-E08D-618E-0787401B7A0A}"/>
              </a:ext>
            </a:extLst>
          </p:cNvPr>
          <p:cNvSpPr/>
          <p:nvPr userDrawn="1"/>
        </p:nvSpPr>
        <p:spPr>
          <a:xfrm>
            <a:off x="7717667"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2770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503239" y="2031322"/>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503239" y="1965325"/>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563087" y="2363555"/>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1944496" y="2103657"/>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8" name="Title 1">
            <a:extLst>
              <a:ext uri="{FF2B5EF4-FFF2-40B4-BE49-F238E27FC236}">
                <a16:creationId xmlns:a16="http://schemas.microsoft.com/office/drawing/2014/main" id="{874E10F8-0FAD-7DFC-2D07-ED7C81314248}"/>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2" name="Text Placeholder 21">
            <a:extLst>
              <a:ext uri="{FF2B5EF4-FFF2-40B4-BE49-F238E27FC236}">
                <a16:creationId xmlns:a16="http://schemas.microsoft.com/office/drawing/2014/main" id="{4634ED5E-4759-A8A4-4C37-24309D2168DF}"/>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5" name="Text Placeholder 11">
            <a:extLst>
              <a:ext uri="{FF2B5EF4-FFF2-40B4-BE49-F238E27FC236}">
                <a16:creationId xmlns:a16="http://schemas.microsoft.com/office/drawing/2014/main" id="{31768350-FD00-5622-F3E5-F3D8314C9DA5}"/>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6" name="Text Placeholder 16">
            <a:extLst>
              <a:ext uri="{FF2B5EF4-FFF2-40B4-BE49-F238E27FC236}">
                <a16:creationId xmlns:a16="http://schemas.microsoft.com/office/drawing/2014/main" id="{89447B1A-29AD-8054-906C-C833B7B83429}"/>
              </a:ext>
            </a:extLst>
          </p:cNvPr>
          <p:cNvSpPr>
            <a:spLocks noGrp="1"/>
          </p:cNvSpPr>
          <p:nvPr>
            <p:ph type="body" sz="quarter" idx="85" hasCustomPrompt="1"/>
          </p:nvPr>
        </p:nvSpPr>
        <p:spPr>
          <a:xfrm>
            <a:off x="503239" y="4095937"/>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4B85DC2F-6F98-ACBA-6569-9C93B053DD0C}"/>
              </a:ext>
            </a:extLst>
          </p:cNvPr>
          <p:cNvSpPr>
            <a:spLocks noGrp="1"/>
          </p:cNvSpPr>
          <p:nvPr>
            <p:ph type="body" sz="quarter" idx="86" hasCustomPrompt="1"/>
          </p:nvPr>
        </p:nvSpPr>
        <p:spPr>
          <a:xfrm>
            <a:off x="503239" y="4029940"/>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1" name="Text Placeholder 20">
            <a:extLst>
              <a:ext uri="{FF2B5EF4-FFF2-40B4-BE49-F238E27FC236}">
                <a16:creationId xmlns:a16="http://schemas.microsoft.com/office/drawing/2014/main" id="{A272112F-0516-B8ED-1BDB-801EC4AF4A07}"/>
              </a:ext>
            </a:extLst>
          </p:cNvPr>
          <p:cNvSpPr>
            <a:spLocks noGrp="1"/>
          </p:cNvSpPr>
          <p:nvPr>
            <p:ph type="body" sz="quarter" idx="87"/>
          </p:nvPr>
        </p:nvSpPr>
        <p:spPr>
          <a:xfrm>
            <a:off x="563087" y="4428170"/>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5" name="Text Placeholder 20">
            <a:extLst>
              <a:ext uri="{FF2B5EF4-FFF2-40B4-BE49-F238E27FC236}">
                <a16:creationId xmlns:a16="http://schemas.microsoft.com/office/drawing/2014/main" id="{04FF18CA-4A51-4737-F956-093FBF5CFA9F}"/>
              </a:ext>
            </a:extLst>
          </p:cNvPr>
          <p:cNvSpPr>
            <a:spLocks noGrp="1"/>
          </p:cNvSpPr>
          <p:nvPr>
            <p:ph type="body" sz="quarter" idx="88" hasCustomPrompt="1"/>
          </p:nvPr>
        </p:nvSpPr>
        <p:spPr>
          <a:xfrm>
            <a:off x="1944496" y="4168272"/>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39" name="Text Placeholder 16">
            <a:extLst>
              <a:ext uri="{FF2B5EF4-FFF2-40B4-BE49-F238E27FC236}">
                <a16:creationId xmlns:a16="http://schemas.microsoft.com/office/drawing/2014/main" id="{B6B23E0E-5932-3FA2-165A-86754E94EA40}"/>
              </a:ext>
            </a:extLst>
          </p:cNvPr>
          <p:cNvSpPr>
            <a:spLocks noGrp="1"/>
          </p:cNvSpPr>
          <p:nvPr>
            <p:ph type="body" sz="quarter" idx="89" hasCustomPrompt="1"/>
          </p:nvPr>
        </p:nvSpPr>
        <p:spPr>
          <a:xfrm>
            <a:off x="2582863" y="2031322"/>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3" name="Text Placeholder 17">
            <a:extLst>
              <a:ext uri="{FF2B5EF4-FFF2-40B4-BE49-F238E27FC236}">
                <a16:creationId xmlns:a16="http://schemas.microsoft.com/office/drawing/2014/main" id="{013DAA99-3185-4A9C-C0A9-F1E73BF29133}"/>
              </a:ext>
            </a:extLst>
          </p:cNvPr>
          <p:cNvSpPr>
            <a:spLocks noGrp="1"/>
          </p:cNvSpPr>
          <p:nvPr>
            <p:ph type="body" sz="quarter" idx="90" hasCustomPrompt="1"/>
          </p:nvPr>
        </p:nvSpPr>
        <p:spPr>
          <a:xfrm>
            <a:off x="2582863" y="1965325"/>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47" name="Text Placeholder 20">
            <a:extLst>
              <a:ext uri="{FF2B5EF4-FFF2-40B4-BE49-F238E27FC236}">
                <a16:creationId xmlns:a16="http://schemas.microsoft.com/office/drawing/2014/main" id="{607124AA-6CA3-F12B-98DF-92905CECD574}"/>
              </a:ext>
            </a:extLst>
          </p:cNvPr>
          <p:cNvSpPr>
            <a:spLocks noGrp="1"/>
          </p:cNvSpPr>
          <p:nvPr>
            <p:ph type="body" sz="quarter" idx="91"/>
          </p:nvPr>
        </p:nvSpPr>
        <p:spPr>
          <a:xfrm>
            <a:off x="2642711" y="2363555"/>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1" name="Text Placeholder 20">
            <a:extLst>
              <a:ext uri="{FF2B5EF4-FFF2-40B4-BE49-F238E27FC236}">
                <a16:creationId xmlns:a16="http://schemas.microsoft.com/office/drawing/2014/main" id="{8F406A85-71CD-BD3E-7AB4-799BDFD611D9}"/>
              </a:ext>
            </a:extLst>
          </p:cNvPr>
          <p:cNvSpPr>
            <a:spLocks noGrp="1"/>
          </p:cNvSpPr>
          <p:nvPr>
            <p:ph type="body" sz="quarter" idx="92" hasCustomPrompt="1"/>
          </p:nvPr>
        </p:nvSpPr>
        <p:spPr>
          <a:xfrm>
            <a:off x="4024120" y="2103657"/>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55" name="Text Placeholder 16">
            <a:extLst>
              <a:ext uri="{FF2B5EF4-FFF2-40B4-BE49-F238E27FC236}">
                <a16:creationId xmlns:a16="http://schemas.microsoft.com/office/drawing/2014/main" id="{29039EE4-550D-7E3D-928C-8D8083409354}"/>
              </a:ext>
            </a:extLst>
          </p:cNvPr>
          <p:cNvSpPr>
            <a:spLocks noGrp="1"/>
          </p:cNvSpPr>
          <p:nvPr>
            <p:ph type="body" sz="quarter" idx="93" hasCustomPrompt="1"/>
          </p:nvPr>
        </p:nvSpPr>
        <p:spPr>
          <a:xfrm>
            <a:off x="2582863" y="4095937"/>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6" name="Text Placeholder 17">
            <a:extLst>
              <a:ext uri="{FF2B5EF4-FFF2-40B4-BE49-F238E27FC236}">
                <a16:creationId xmlns:a16="http://schemas.microsoft.com/office/drawing/2014/main" id="{0F39E63F-C4AD-8D2F-37D6-151DB0849062}"/>
              </a:ext>
            </a:extLst>
          </p:cNvPr>
          <p:cNvSpPr>
            <a:spLocks noGrp="1"/>
          </p:cNvSpPr>
          <p:nvPr>
            <p:ph type="body" sz="quarter" idx="94" hasCustomPrompt="1"/>
          </p:nvPr>
        </p:nvSpPr>
        <p:spPr>
          <a:xfrm>
            <a:off x="2582863" y="4029940"/>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7" name="Text Placeholder 20">
            <a:extLst>
              <a:ext uri="{FF2B5EF4-FFF2-40B4-BE49-F238E27FC236}">
                <a16:creationId xmlns:a16="http://schemas.microsoft.com/office/drawing/2014/main" id="{5CC78C7C-1536-E728-BC20-814C17954A64}"/>
              </a:ext>
            </a:extLst>
          </p:cNvPr>
          <p:cNvSpPr>
            <a:spLocks noGrp="1"/>
          </p:cNvSpPr>
          <p:nvPr>
            <p:ph type="body" sz="quarter" idx="95"/>
          </p:nvPr>
        </p:nvSpPr>
        <p:spPr>
          <a:xfrm>
            <a:off x="2642711" y="4428170"/>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8" name="Text Placeholder 20">
            <a:extLst>
              <a:ext uri="{FF2B5EF4-FFF2-40B4-BE49-F238E27FC236}">
                <a16:creationId xmlns:a16="http://schemas.microsoft.com/office/drawing/2014/main" id="{F85EA029-0E9C-61E6-2B47-5B782E515173}"/>
              </a:ext>
            </a:extLst>
          </p:cNvPr>
          <p:cNvSpPr>
            <a:spLocks noGrp="1"/>
          </p:cNvSpPr>
          <p:nvPr>
            <p:ph type="body" sz="quarter" idx="96" hasCustomPrompt="1"/>
          </p:nvPr>
        </p:nvSpPr>
        <p:spPr>
          <a:xfrm>
            <a:off x="4024120" y="4168272"/>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59" name="Text Placeholder 16">
            <a:extLst>
              <a:ext uri="{FF2B5EF4-FFF2-40B4-BE49-F238E27FC236}">
                <a16:creationId xmlns:a16="http://schemas.microsoft.com/office/drawing/2014/main" id="{F27314F1-FFF4-B342-66B6-B068FF2ED510}"/>
              </a:ext>
            </a:extLst>
          </p:cNvPr>
          <p:cNvSpPr>
            <a:spLocks noGrp="1"/>
          </p:cNvSpPr>
          <p:nvPr>
            <p:ph type="body" sz="quarter" idx="97" hasCustomPrompt="1"/>
          </p:nvPr>
        </p:nvSpPr>
        <p:spPr>
          <a:xfrm>
            <a:off x="4662487" y="2031322"/>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5924FD33-27A9-D58A-059B-BCF220DCD524}"/>
              </a:ext>
            </a:extLst>
          </p:cNvPr>
          <p:cNvSpPr>
            <a:spLocks noGrp="1"/>
          </p:cNvSpPr>
          <p:nvPr>
            <p:ph type="body" sz="quarter" idx="98" hasCustomPrompt="1"/>
          </p:nvPr>
        </p:nvSpPr>
        <p:spPr>
          <a:xfrm>
            <a:off x="4662487" y="1965325"/>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1" name="Text Placeholder 20">
            <a:extLst>
              <a:ext uri="{FF2B5EF4-FFF2-40B4-BE49-F238E27FC236}">
                <a16:creationId xmlns:a16="http://schemas.microsoft.com/office/drawing/2014/main" id="{9B173FA3-CE60-9662-4626-ABD838216830}"/>
              </a:ext>
            </a:extLst>
          </p:cNvPr>
          <p:cNvSpPr>
            <a:spLocks noGrp="1"/>
          </p:cNvSpPr>
          <p:nvPr>
            <p:ph type="body" sz="quarter" idx="99"/>
          </p:nvPr>
        </p:nvSpPr>
        <p:spPr>
          <a:xfrm>
            <a:off x="4722335" y="2363555"/>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2" name="Text Placeholder 20">
            <a:extLst>
              <a:ext uri="{FF2B5EF4-FFF2-40B4-BE49-F238E27FC236}">
                <a16:creationId xmlns:a16="http://schemas.microsoft.com/office/drawing/2014/main" id="{47EAAD26-F2F4-C4FC-DEFA-682384D52C57}"/>
              </a:ext>
            </a:extLst>
          </p:cNvPr>
          <p:cNvSpPr>
            <a:spLocks noGrp="1"/>
          </p:cNvSpPr>
          <p:nvPr>
            <p:ph type="body" sz="quarter" idx="100" hasCustomPrompt="1"/>
          </p:nvPr>
        </p:nvSpPr>
        <p:spPr>
          <a:xfrm>
            <a:off x="6103744" y="2103657"/>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63" name="Text Placeholder 16">
            <a:extLst>
              <a:ext uri="{FF2B5EF4-FFF2-40B4-BE49-F238E27FC236}">
                <a16:creationId xmlns:a16="http://schemas.microsoft.com/office/drawing/2014/main" id="{34372EB8-898C-45FF-F584-C63A58CD07AD}"/>
              </a:ext>
            </a:extLst>
          </p:cNvPr>
          <p:cNvSpPr>
            <a:spLocks noGrp="1"/>
          </p:cNvSpPr>
          <p:nvPr>
            <p:ph type="body" sz="quarter" idx="101" hasCustomPrompt="1"/>
          </p:nvPr>
        </p:nvSpPr>
        <p:spPr>
          <a:xfrm>
            <a:off x="4662487" y="4095937"/>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4" name="Text Placeholder 17">
            <a:extLst>
              <a:ext uri="{FF2B5EF4-FFF2-40B4-BE49-F238E27FC236}">
                <a16:creationId xmlns:a16="http://schemas.microsoft.com/office/drawing/2014/main" id="{EA22758D-CA34-C637-B5D8-5C42E7E83868}"/>
              </a:ext>
            </a:extLst>
          </p:cNvPr>
          <p:cNvSpPr>
            <a:spLocks noGrp="1"/>
          </p:cNvSpPr>
          <p:nvPr>
            <p:ph type="body" sz="quarter" idx="102" hasCustomPrompt="1"/>
          </p:nvPr>
        </p:nvSpPr>
        <p:spPr>
          <a:xfrm>
            <a:off x="4662487" y="4029940"/>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5" name="Text Placeholder 20">
            <a:extLst>
              <a:ext uri="{FF2B5EF4-FFF2-40B4-BE49-F238E27FC236}">
                <a16:creationId xmlns:a16="http://schemas.microsoft.com/office/drawing/2014/main" id="{C13B9054-A86D-07AF-736A-EA6C4D0AFCA2}"/>
              </a:ext>
            </a:extLst>
          </p:cNvPr>
          <p:cNvSpPr>
            <a:spLocks noGrp="1"/>
          </p:cNvSpPr>
          <p:nvPr>
            <p:ph type="body" sz="quarter" idx="103"/>
          </p:nvPr>
        </p:nvSpPr>
        <p:spPr>
          <a:xfrm>
            <a:off x="4722335" y="4428170"/>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6" name="Text Placeholder 20">
            <a:extLst>
              <a:ext uri="{FF2B5EF4-FFF2-40B4-BE49-F238E27FC236}">
                <a16:creationId xmlns:a16="http://schemas.microsoft.com/office/drawing/2014/main" id="{E81BBBFE-C494-087B-FB4F-F814506B77AF}"/>
              </a:ext>
            </a:extLst>
          </p:cNvPr>
          <p:cNvSpPr>
            <a:spLocks noGrp="1"/>
          </p:cNvSpPr>
          <p:nvPr>
            <p:ph type="body" sz="quarter" idx="104" hasCustomPrompt="1"/>
          </p:nvPr>
        </p:nvSpPr>
        <p:spPr>
          <a:xfrm>
            <a:off x="6103744" y="4168272"/>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67" name="Text Placeholder 16">
            <a:extLst>
              <a:ext uri="{FF2B5EF4-FFF2-40B4-BE49-F238E27FC236}">
                <a16:creationId xmlns:a16="http://schemas.microsoft.com/office/drawing/2014/main" id="{1491DD15-6324-2E24-4415-DB3A838267CD}"/>
              </a:ext>
            </a:extLst>
          </p:cNvPr>
          <p:cNvSpPr>
            <a:spLocks noGrp="1"/>
          </p:cNvSpPr>
          <p:nvPr>
            <p:ph type="body" sz="quarter" idx="105" hasCustomPrompt="1"/>
          </p:nvPr>
        </p:nvSpPr>
        <p:spPr>
          <a:xfrm>
            <a:off x="6742111" y="2031322"/>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8" name="Text Placeholder 17">
            <a:extLst>
              <a:ext uri="{FF2B5EF4-FFF2-40B4-BE49-F238E27FC236}">
                <a16:creationId xmlns:a16="http://schemas.microsoft.com/office/drawing/2014/main" id="{121AE52B-B2C1-FB62-17DB-3FD54135FA75}"/>
              </a:ext>
            </a:extLst>
          </p:cNvPr>
          <p:cNvSpPr>
            <a:spLocks noGrp="1"/>
          </p:cNvSpPr>
          <p:nvPr>
            <p:ph type="body" sz="quarter" idx="106" hasCustomPrompt="1"/>
          </p:nvPr>
        </p:nvSpPr>
        <p:spPr>
          <a:xfrm>
            <a:off x="6742111" y="1965325"/>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69" name="Text Placeholder 20">
            <a:extLst>
              <a:ext uri="{FF2B5EF4-FFF2-40B4-BE49-F238E27FC236}">
                <a16:creationId xmlns:a16="http://schemas.microsoft.com/office/drawing/2014/main" id="{DDB805D5-D123-ECEF-EA7B-0ABE1D1CDFFD}"/>
              </a:ext>
            </a:extLst>
          </p:cNvPr>
          <p:cNvSpPr>
            <a:spLocks noGrp="1"/>
          </p:cNvSpPr>
          <p:nvPr>
            <p:ph type="body" sz="quarter" idx="107"/>
          </p:nvPr>
        </p:nvSpPr>
        <p:spPr>
          <a:xfrm>
            <a:off x="6801959" y="2363555"/>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0" name="Text Placeholder 20">
            <a:extLst>
              <a:ext uri="{FF2B5EF4-FFF2-40B4-BE49-F238E27FC236}">
                <a16:creationId xmlns:a16="http://schemas.microsoft.com/office/drawing/2014/main" id="{9B029C66-36EE-5DB3-DDC1-7FC57F3AF09E}"/>
              </a:ext>
            </a:extLst>
          </p:cNvPr>
          <p:cNvSpPr>
            <a:spLocks noGrp="1"/>
          </p:cNvSpPr>
          <p:nvPr>
            <p:ph type="body" sz="quarter" idx="108" hasCustomPrompt="1"/>
          </p:nvPr>
        </p:nvSpPr>
        <p:spPr>
          <a:xfrm>
            <a:off x="8183368" y="2103657"/>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
        <p:nvSpPr>
          <p:cNvPr id="71" name="Text Placeholder 16">
            <a:extLst>
              <a:ext uri="{FF2B5EF4-FFF2-40B4-BE49-F238E27FC236}">
                <a16:creationId xmlns:a16="http://schemas.microsoft.com/office/drawing/2014/main" id="{FE073506-DD0F-A4B3-5394-1D13F1CB849C}"/>
              </a:ext>
            </a:extLst>
          </p:cNvPr>
          <p:cNvSpPr>
            <a:spLocks noGrp="1"/>
          </p:cNvSpPr>
          <p:nvPr>
            <p:ph type="body" sz="quarter" idx="109" hasCustomPrompt="1"/>
          </p:nvPr>
        </p:nvSpPr>
        <p:spPr>
          <a:xfrm>
            <a:off x="6742111" y="4095937"/>
            <a:ext cx="189865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2" name="Text Placeholder 17">
            <a:extLst>
              <a:ext uri="{FF2B5EF4-FFF2-40B4-BE49-F238E27FC236}">
                <a16:creationId xmlns:a16="http://schemas.microsoft.com/office/drawing/2014/main" id="{17AB876E-ACB2-F7C9-373D-80D8B386A2D9}"/>
              </a:ext>
            </a:extLst>
          </p:cNvPr>
          <p:cNvSpPr>
            <a:spLocks noGrp="1"/>
          </p:cNvSpPr>
          <p:nvPr>
            <p:ph type="body" sz="quarter" idx="110" hasCustomPrompt="1"/>
          </p:nvPr>
        </p:nvSpPr>
        <p:spPr>
          <a:xfrm>
            <a:off x="6742111" y="4029940"/>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3" name="Text Placeholder 20">
            <a:extLst>
              <a:ext uri="{FF2B5EF4-FFF2-40B4-BE49-F238E27FC236}">
                <a16:creationId xmlns:a16="http://schemas.microsoft.com/office/drawing/2014/main" id="{FE41695D-F775-477D-5C52-70B090C12678}"/>
              </a:ext>
            </a:extLst>
          </p:cNvPr>
          <p:cNvSpPr>
            <a:spLocks noGrp="1"/>
          </p:cNvSpPr>
          <p:nvPr>
            <p:ph type="body" sz="quarter" idx="111"/>
          </p:nvPr>
        </p:nvSpPr>
        <p:spPr>
          <a:xfrm>
            <a:off x="6801959" y="4428170"/>
            <a:ext cx="1778954" cy="1430570"/>
          </a:xfrm>
        </p:spPr>
        <p:txBody>
          <a:bodyPr>
            <a:noAutofit/>
          </a:bodyPr>
          <a:lstStyle>
            <a:lvl1pPr>
              <a:defRPr sz="1000"/>
            </a:lvl1pPr>
            <a:lvl2pPr marL="0" indent="0">
              <a:defRPr sz="1000"/>
            </a:lvl2pPr>
            <a:lvl3pPr marL="80998" indent="-80998">
              <a:defRPr sz="900"/>
            </a:lvl3pPr>
            <a:lvl4pPr marL="161996" indent="-80998">
              <a:defRPr sz="800"/>
            </a:lvl4pPr>
            <a:lvl5pPr marL="323992" indent="-80998">
              <a:defRPr sz="5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4" name="Text Placeholder 20">
            <a:extLst>
              <a:ext uri="{FF2B5EF4-FFF2-40B4-BE49-F238E27FC236}">
                <a16:creationId xmlns:a16="http://schemas.microsoft.com/office/drawing/2014/main" id="{5E693C97-A64D-65FE-C654-47393D7F717B}"/>
              </a:ext>
            </a:extLst>
          </p:cNvPr>
          <p:cNvSpPr>
            <a:spLocks noGrp="1"/>
          </p:cNvSpPr>
          <p:nvPr>
            <p:ph type="body" sz="quarter" idx="112" hasCustomPrompt="1"/>
          </p:nvPr>
        </p:nvSpPr>
        <p:spPr>
          <a:xfrm>
            <a:off x="8183368" y="4168272"/>
            <a:ext cx="397545" cy="193899"/>
          </a:xfrm>
        </p:spPr>
        <p:txBody>
          <a:bodyPr wrap="none">
            <a:spAutoFit/>
          </a:bodyPr>
          <a:lstStyle>
            <a:lvl1pPr algn="r">
              <a:defRPr sz="1400" b="1">
                <a:solidFill>
                  <a:schemeClr val="accent2"/>
                </a:solidFill>
              </a:defRPr>
            </a:lvl1pPr>
            <a:lvl2pPr marL="80998" indent="-80998" algn="r">
              <a:defRPr sz="1050" b="1">
                <a:solidFill>
                  <a:schemeClr val="accent4"/>
                </a:solidFill>
              </a:defRPr>
            </a:lvl2pPr>
            <a:lvl3pPr marL="161996" indent="-80998" algn="r">
              <a:defRPr sz="1050" b="1">
                <a:solidFill>
                  <a:schemeClr val="accent4"/>
                </a:solidFill>
              </a:defRPr>
            </a:lvl3pPr>
            <a:lvl4pPr marL="242994" indent="-80998" algn="r">
              <a:defRPr sz="1050" b="1">
                <a:solidFill>
                  <a:schemeClr val="accent4"/>
                </a:solidFill>
              </a:defRPr>
            </a:lvl4pPr>
            <a:lvl5pPr marL="323992" indent="-80998">
              <a:defRPr sz="525"/>
            </a:lvl5pPr>
          </a:lstStyle>
          <a:p>
            <a:pPr lvl="0"/>
            <a:r>
              <a:rPr lang="en-US" dirty="0"/>
              <a:t>####</a:t>
            </a:r>
          </a:p>
        </p:txBody>
      </p:sp>
    </p:spTree>
    <p:extLst>
      <p:ext uri="{BB962C8B-B14F-4D97-AF65-F5344CB8AC3E}">
        <p14:creationId xmlns:p14="http://schemas.microsoft.com/office/powerpoint/2010/main" val="136022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503239" y="1965325"/>
            <a:ext cx="1898650" cy="387611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503239" y="5841438"/>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1807149" y="2083559"/>
            <a:ext cx="540000" cy="540000"/>
          </a:xfrm>
          <a:prstGeom prst="ellipse">
            <a:avLst/>
          </a:prstGeom>
          <a:solidFill>
            <a:schemeClr val="bg1"/>
          </a:solidFill>
        </p:spPr>
        <p:txBody>
          <a:bodyPr/>
          <a:lstStyle>
            <a:lvl1pPr algn="ctr">
              <a:defRPr sz="788"/>
            </a:lvl1pPr>
          </a:lstStyle>
          <a:p>
            <a:endParaRPr lang="en-GB" dirty="0"/>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581143" y="3254291"/>
            <a:ext cx="1761436" cy="2495872"/>
          </a:xfrm>
        </p:spPr>
        <p:txBody>
          <a:bodyPr>
            <a:normAutofit/>
          </a:bodyPr>
          <a:lstStyle>
            <a:lvl1pPr>
              <a:defRPr sz="1000"/>
            </a:lvl1pPr>
            <a:lvl2pPr>
              <a:defRPr sz="1000"/>
            </a:lvl2pPr>
            <a:lvl3pP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581143" y="2083558"/>
            <a:ext cx="1135157"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581142" y="2740937"/>
            <a:ext cx="1761435" cy="399356"/>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8" name="Text Placeholder 21">
            <a:extLst>
              <a:ext uri="{FF2B5EF4-FFF2-40B4-BE49-F238E27FC236}">
                <a16:creationId xmlns:a16="http://schemas.microsoft.com/office/drawing/2014/main" id="{6BBDD293-14CB-EC63-DAF4-9EAD2459CAA6}"/>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2" name="Title 1">
            <a:extLst>
              <a:ext uri="{FF2B5EF4-FFF2-40B4-BE49-F238E27FC236}">
                <a16:creationId xmlns:a16="http://schemas.microsoft.com/office/drawing/2014/main" id="{A116DEA3-96D9-48E2-97C0-4F882B2821F8}"/>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14" name="Text Placeholder 11">
            <a:extLst>
              <a:ext uri="{FF2B5EF4-FFF2-40B4-BE49-F238E27FC236}">
                <a16:creationId xmlns:a16="http://schemas.microsoft.com/office/drawing/2014/main" id="{C5D90031-2C8F-ABB2-68AD-31CAB9183967}"/>
              </a:ext>
            </a:extLst>
          </p:cNvPr>
          <p:cNvSpPr>
            <a:spLocks noGrp="1"/>
          </p:cNvSpPr>
          <p:nvPr>
            <p:ph type="body" sz="quarter" idx="84"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 name="Text Placeholder 16">
            <a:extLst>
              <a:ext uri="{FF2B5EF4-FFF2-40B4-BE49-F238E27FC236}">
                <a16:creationId xmlns:a16="http://schemas.microsoft.com/office/drawing/2014/main" id="{9EB017A5-0675-BD4A-3975-A30047F48DDB}"/>
              </a:ext>
            </a:extLst>
          </p:cNvPr>
          <p:cNvSpPr>
            <a:spLocks noGrp="1"/>
          </p:cNvSpPr>
          <p:nvPr>
            <p:ph type="body" sz="quarter" idx="85" hasCustomPrompt="1"/>
          </p:nvPr>
        </p:nvSpPr>
        <p:spPr>
          <a:xfrm>
            <a:off x="2582863" y="1965325"/>
            <a:ext cx="1898650" cy="387611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5" name="Text Placeholder 17">
            <a:extLst>
              <a:ext uri="{FF2B5EF4-FFF2-40B4-BE49-F238E27FC236}">
                <a16:creationId xmlns:a16="http://schemas.microsoft.com/office/drawing/2014/main" id="{FA454A60-8BA1-9CA4-727F-027096D6F50C}"/>
              </a:ext>
            </a:extLst>
          </p:cNvPr>
          <p:cNvSpPr>
            <a:spLocks noGrp="1"/>
          </p:cNvSpPr>
          <p:nvPr>
            <p:ph type="body" sz="quarter" idx="86" hasCustomPrompt="1"/>
          </p:nvPr>
        </p:nvSpPr>
        <p:spPr>
          <a:xfrm>
            <a:off x="2582863" y="5841438"/>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Picture Placeholder 18">
            <a:extLst>
              <a:ext uri="{FF2B5EF4-FFF2-40B4-BE49-F238E27FC236}">
                <a16:creationId xmlns:a16="http://schemas.microsoft.com/office/drawing/2014/main" id="{4A9AB37E-2128-31F0-9114-3BE4471F1681}"/>
              </a:ext>
            </a:extLst>
          </p:cNvPr>
          <p:cNvSpPr>
            <a:spLocks noGrp="1"/>
          </p:cNvSpPr>
          <p:nvPr>
            <p:ph type="pic" sz="quarter" idx="87"/>
          </p:nvPr>
        </p:nvSpPr>
        <p:spPr>
          <a:xfrm>
            <a:off x="3886773" y="2083559"/>
            <a:ext cx="540000" cy="540000"/>
          </a:xfrm>
          <a:prstGeom prst="ellipse">
            <a:avLst/>
          </a:prstGeom>
          <a:solidFill>
            <a:schemeClr val="bg1"/>
          </a:solidFill>
        </p:spPr>
        <p:txBody>
          <a:bodyPr/>
          <a:lstStyle>
            <a:lvl1pPr algn="ctr">
              <a:defRPr sz="788"/>
            </a:lvl1pPr>
          </a:lstStyle>
          <a:p>
            <a:endParaRPr lang="en-GB" dirty="0"/>
          </a:p>
        </p:txBody>
      </p:sp>
      <p:sp>
        <p:nvSpPr>
          <p:cNvPr id="13" name="Text Placeholder 9">
            <a:extLst>
              <a:ext uri="{FF2B5EF4-FFF2-40B4-BE49-F238E27FC236}">
                <a16:creationId xmlns:a16="http://schemas.microsoft.com/office/drawing/2014/main" id="{8CD30327-BE42-54E8-F773-B0AEE4189C66}"/>
              </a:ext>
            </a:extLst>
          </p:cNvPr>
          <p:cNvSpPr>
            <a:spLocks noGrp="1"/>
          </p:cNvSpPr>
          <p:nvPr>
            <p:ph type="body" sz="quarter" idx="88"/>
          </p:nvPr>
        </p:nvSpPr>
        <p:spPr>
          <a:xfrm>
            <a:off x="2660767" y="3254291"/>
            <a:ext cx="1761436" cy="2495872"/>
          </a:xfrm>
        </p:spPr>
        <p:txBody>
          <a:bodyPr>
            <a:normAutofit/>
          </a:bodyPr>
          <a:lstStyle>
            <a:lvl1pPr>
              <a:defRPr sz="1000"/>
            </a:lvl1pPr>
            <a:lvl2pPr>
              <a:defRPr sz="1000"/>
            </a:lvl2pPr>
            <a:lvl3pP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53">
            <a:extLst>
              <a:ext uri="{FF2B5EF4-FFF2-40B4-BE49-F238E27FC236}">
                <a16:creationId xmlns:a16="http://schemas.microsoft.com/office/drawing/2014/main" id="{CCA5CFB8-5F4E-99A2-1CA7-D6D1553FF06B}"/>
              </a:ext>
            </a:extLst>
          </p:cNvPr>
          <p:cNvSpPr>
            <a:spLocks noGrp="1"/>
          </p:cNvSpPr>
          <p:nvPr>
            <p:ph type="body" sz="quarter" idx="89" hasCustomPrompt="1"/>
          </p:nvPr>
        </p:nvSpPr>
        <p:spPr>
          <a:xfrm>
            <a:off x="2660767" y="2083558"/>
            <a:ext cx="1135157"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19" name="Text Placeholder 53">
            <a:extLst>
              <a:ext uri="{FF2B5EF4-FFF2-40B4-BE49-F238E27FC236}">
                <a16:creationId xmlns:a16="http://schemas.microsoft.com/office/drawing/2014/main" id="{E2501462-BF10-D53E-4B7F-C21B1FCAE96E}"/>
              </a:ext>
            </a:extLst>
          </p:cNvPr>
          <p:cNvSpPr>
            <a:spLocks noGrp="1"/>
          </p:cNvSpPr>
          <p:nvPr>
            <p:ph type="body" sz="quarter" idx="90" hasCustomPrompt="1"/>
          </p:nvPr>
        </p:nvSpPr>
        <p:spPr>
          <a:xfrm>
            <a:off x="2660766" y="2740937"/>
            <a:ext cx="1761435" cy="399356"/>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20" name="Text Placeholder 16">
            <a:extLst>
              <a:ext uri="{FF2B5EF4-FFF2-40B4-BE49-F238E27FC236}">
                <a16:creationId xmlns:a16="http://schemas.microsoft.com/office/drawing/2014/main" id="{ACA30276-8E5D-E29B-2DC6-25EA3B17FEBA}"/>
              </a:ext>
            </a:extLst>
          </p:cNvPr>
          <p:cNvSpPr>
            <a:spLocks noGrp="1"/>
          </p:cNvSpPr>
          <p:nvPr>
            <p:ph type="body" sz="quarter" idx="91" hasCustomPrompt="1"/>
          </p:nvPr>
        </p:nvSpPr>
        <p:spPr>
          <a:xfrm>
            <a:off x="4660900" y="1965325"/>
            <a:ext cx="1898650" cy="387611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1" name="Text Placeholder 17">
            <a:extLst>
              <a:ext uri="{FF2B5EF4-FFF2-40B4-BE49-F238E27FC236}">
                <a16:creationId xmlns:a16="http://schemas.microsoft.com/office/drawing/2014/main" id="{9C8F6E1E-C0EF-0009-8A05-5B0F5C8F7FCA}"/>
              </a:ext>
            </a:extLst>
          </p:cNvPr>
          <p:cNvSpPr>
            <a:spLocks noGrp="1"/>
          </p:cNvSpPr>
          <p:nvPr>
            <p:ph type="body" sz="quarter" idx="92" hasCustomPrompt="1"/>
          </p:nvPr>
        </p:nvSpPr>
        <p:spPr>
          <a:xfrm>
            <a:off x="4660900" y="5841438"/>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2" name="Picture Placeholder 18">
            <a:extLst>
              <a:ext uri="{FF2B5EF4-FFF2-40B4-BE49-F238E27FC236}">
                <a16:creationId xmlns:a16="http://schemas.microsoft.com/office/drawing/2014/main" id="{8BDB5E28-3C2B-F08E-95D5-4D28607A0007}"/>
              </a:ext>
            </a:extLst>
          </p:cNvPr>
          <p:cNvSpPr>
            <a:spLocks noGrp="1"/>
          </p:cNvSpPr>
          <p:nvPr>
            <p:ph type="pic" sz="quarter" idx="93"/>
          </p:nvPr>
        </p:nvSpPr>
        <p:spPr>
          <a:xfrm>
            <a:off x="5964810" y="2083559"/>
            <a:ext cx="540000" cy="540000"/>
          </a:xfrm>
          <a:prstGeom prst="ellipse">
            <a:avLst/>
          </a:prstGeom>
          <a:solidFill>
            <a:schemeClr val="bg1"/>
          </a:solidFill>
        </p:spPr>
        <p:txBody>
          <a:bodyPr/>
          <a:lstStyle>
            <a:lvl1pPr algn="ctr">
              <a:defRPr sz="788"/>
            </a:lvl1pPr>
          </a:lstStyle>
          <a:p>
            <a:endParaRPr lang="en-GB" dirty="0"/>
          </a:p>
        </p:txBody>
      </p:sp>
      <p:sp>
        <p:nvSpPr>
          <p:cNvPr id="23" name="Text Placeholder 9">
            <a:extLst>
              <a:ext uri="{FF2B5EF4-FFF2-40B4-BE49-F238E27FC236}">
                <a16:creationId xmlns:a16="http://schemas.microsoft.com/office/drawing/2014/main" id="{4F9A7375-4A7B-79EF-54E8-56F2D18589CC}"/>
              </a:ext>
            </a:extLst>
          </p:cNvPr>
          <p:cNvSpPr>
            <a:spLocks noGrp="1"/>
          </p:cNvSpPr>
          <p:nvPr>
            <p:ph type="body" sz="quarter" idx="94"/>
          </p:nvPr>
        </p:nvSpPr>
        <p:spPr>
          <a:xfrm>
            <a:off x="4738804" y="3254291"/>
            <a:ext cx="1761436" cy="2495872"/>
          </a:xfrm>
        </p:spPr>
        <p:txBody>
          <a:bodyPr>
            <a:normAutofit/>
          </a:bodyPr>
          <a:lstStyle>
            <a:lvl1pPr>
              <a:defRPr sz="1000"/>
            </a:lvl1pPr>
            <a:lvl2pPr>
              <a:defRPr sz="1000"/>
            </a:lvl2pPr>
            <a:lvl3pP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53">
            <a:extLst>
              <a:ext uri="{FF2B5EF4-FFF2-40B4-BE49-F238E27FC236}">
                <a16:creationId xmlns:a16="http://schemas.microsoft.com/office/drawing/2014/main" id="{1A328F1F-1EF7-76EA-021B-D612DE0DA30E}"/>
              </a:ext>
            </a:extLst>
          </p:cNvPr>
          <p:cNvSpPr>
            <a:spLocks noGrp="1"/>
          </p:cNvSpPr>
          <p:nvPr>
            <p:ph type="body" sz="quarter" idx="95" hasCustomPrompt="1"/>
          </p:nvPr>
        </p:nvSpPr>
        <p:spPr>
          <a:xfrm>
            <a:off x="4738804" y="2083558"/>
            <a:ext cx="1135157"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25" name="Text Placeholder 53">
            <a:extLst>
              <a:ext uri="{FF2B5EF4-FFF2-40B4-BE49-F238E27FC236}">
                <a16:creationId xmlns:a16="http://schemas.microsoft.com/office/drawing/2014/main" id="{F26676CC-0FF2-F63B-DABF-6D38D6C166E5}"/>
              </a:ext>
            </a:extLst>
          </p:cNvPr>
          <p:cNvSpPr>
            <a:spLocks noGrp="1"/>
          </p:cNvSpPr>
          <p:nvPr>
            <p:ph type="body" sz="quarter" idx="96" hasCustomPrompt="1"/>
          </p:nvPr>
        </p:nvSpPr>
        <p:spPr>
          <a:xfrm>
            <a:off x="4738803" y="2740937"/>
            <a:ext cx="1761435" cy="399356"/>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27" name="Text Placeholder 16">
            <a:extLst>
              <a:ext uri="{FF2B5EF4-FFF2-40B4-BE49-F238E27FC236}">
                <a16:creationId xmlns:a16="http://schemas.microsoft.com/office/drawing/2014/main" id="{294039AF-3648-C249-B218-8E381DE65003}"/>
              </a:ext>
            </a:extLst>
          </p:cNvPr>
          <p:cNvSpPr>
            <a:spLocks noGrp="1"/>
          </p:cNvSpPr>
          <p:nvPr>
            <p:ph type="body" sz="quarter" idx="97" hasCustomPrompt="1"/>
          </p:nvPr>
        </p:nvSpPr>
        <p:spPr>
          <a:xfrm>
            <a:off x="6738937" y="1965325"/>
            <a:ext cx="1898650" cy="3876113"/>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8" name="Text Placeholder 17">
            <a:extLst>
              <a:ext uri="{FF2B5EF4-FFF2-40B4-BE49-F238E27FC236}">
                <a16:creationId xmlns:a16="http://schemas.microsoft.com/office/drawing/2014/main" id="{3CBB53C4-5730-8C78-FEF5-3C885E22C1F0}"/>
              </a:ext>
            </a:extLst>
          </p:cNvPr>
          <p:cNvSpPr>
            <a:spLocks noGrp="1"/>
          </p:cNvSpPr>
          <p:nvPr>
            <p:ph type="body" sz="quarter" idx="98" hasCustomPrompt="1"/>
          </p:nvPr>
        </p:nvSpPr>
        <p:spPr>
          <a:xfrm>
            <a:off x="6738937" y="5841438"/>
            <a:ext cx="189865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0" name="Picture Placeholder 18">
            <a:extLst>
              <a:ext uri="{FF2B5EF4-FFF2-40B4-BE49-F238E27FC236}">
                <a16:creationId xmlns:a16="http://schemas.microsoft.com/office/drawing/2014/main" id="{F0DA46A5-4AD5-550A-DD40-F96F456664A2}"/>
              </a:ext>
            </a:extLst>
          </p:cNvPr>
          <p:cNvSpPr>
            <a:spLocks noGrp="1"/>
          </p:cNvSpPr>
          <p:nvPr>
            <p:ph type="pic" sz="quarter" idx="99"/>
          </p:nvPr>
        </p:nvSpPr>
        <p:spPr>
          <a:xfrm>
            <a:off x="8042847" y="2083559"/>
            <a:ext cx="540000" cy="540000"/>
          </a:xfrm>
          <a:prstGeom prst="ellipse">
            <a:avLst/>
          </a:prstGeom>
          <a:solidFill>
            <a:schemeClr val="bg1"/>
          </a:solidFill>
        </p:spPr>
        <p:txBody>
          <a:bodyPr/>
          <a:lstStyle>
            <a:lvl1pPr algn="ctr">
              <a:defRPr sz="788"/>
            </a:lvl1pPr>
          </a:lstStyle>
          <a:p>
            <a:endParaRPr lang="en-GB" dirty="0"/>
          </a:p>
        </p:txBody>
      </p:sp>
      <p:sp>
        <p:nvSpPr>
          <p:cNvPr id="32" name="Text Placeholder 9">
            <a:extLst>
              <a:ext uri="{FF2B5EF4-FFF2-40B4-BE49-F238E27FC236}">
                <a16:creationId xmlns:a16="http://schemas.microsoft.com/office/drawing/2014/main" id="{7032139F-62CE-3850-2198-E618EE2BCAB6}"/>
              </a:ext>
            </a:extLst>
          </p:cNvPr>
          <p:cNvSpPr>
            <a:spLocks noGrp="1"/>
          </p:cNvSpPr>
          <p:nvPr>
            <p:ph type="body" sz="quarter" idx="100"/>
          </p:nvPr>
        </p:nvSpPr>
        <p:spPr>
          <a:xfrm>
            <a:off x="6816841" y="3254291"/>
            <a:ext cx="1761436" cy="2495872"/>
          </a:xfrm>
        </p:spPr>
        <p:txBody>
          <a:bodyPr>
            <a:normAutofit/>
          </a:bodyPr>
          <a:lstStyle>
            <a:lvl1pPr>
              <a:defRPr sz="1000"/>
            </a:lvl1pPr>
            <a:lvl2pPr>
              <a:defRPr sz="1000"/>
            </a:lvl2pPr>
            <a:lvl3pPr>
              <a:defRPr sz="8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53">
            <a:extLst>
              <a:ext uri="{FF2B5EF4-FFF2-40B4-BE49-F238E27FC236}">
                <a16:creationId xmlns:a16="http://schemas.microsoft.com/office/drawing/2014/main" id="{DAE9F754-1842-1797-9F23-CCAC1C180036}"/>
              </a:ext>
            </a:extLst>
          </p:cNvPr>
          <p:cNvSpPr>
            <a:spLocks noGrp="1"/>
          </p:cNvSpPr>
          <p:nvPr>
            <p:ph type="body" sz="quarter" idx="101" hasCustomPrompt="1"/>
          </p:nvPr>
        </p:nvSpPr>
        <p:spPr>
          <a:xfrm>
            <a:off x="6816841" y="2083558"/>
            <a:ext cx="1135157"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34" name="Text Placeholder 53">
            <a:extLst>
              <a:ext uri="{FF2B5EF4-FFF2-40B4-BE49-F238E27FC236}">
                <a16:creationId xmlns:a16="http://schemas.microsoft.com/office/drawing/2014/main" id="{6A95BE22-8641-67D2-D577-E9EF4B95F2EE}"/>
              </a:ext>
            </a:extLst>
          </p:cNvPr>
          <p:cNvSpPr>
            <a:spLocks noGrp="1"/>
          </p:cNvSpPr>
          <p:nvPr>
            <p:ph type="body" sz="quarter" idx="102" hasCustomPrompt="1"/>
          </p:nvPr>
        </p:nvSpPr>
        <p:spPr>
          <a:xfrm>
            <a:off x="6816840" y="2740937"/>
            <a:ext cx="1761435" cy="399356"/>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Tree>
    <p:extLst>
      <p:ext uri="{BB962C8B-B14F-4D97-AF65-F5344CB8AC3E}">
        <p14:creationId xmlns:p14="http://schemas.microsoft.com/office/powerpoint/2010/main" val="14568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D3D00F2B-C211-5608-5295-02396D56587C}"/>
              </a:ext>
            </a:extLst>
          </p:cNvPr>
          <p:cNvSpPr>
            <a:spLocks noGrp="1"/>
          </p:cNvSpPr>
          <p:nvPr>
            <p:ph type="sldNum" sz="quarter" idx="63"/>
          </p:nvPr>
        </p:nvSpPr>
        <p:spPr/>
        <p:txBody>
          <a:bodyPr/>
          <a:lstStyle/>
          <a:p>
            <a:pPr algn="r"/>
            <a:fld id="{40AA5F45-CDE6-4EA8-991E-B18CC5F21F47}" type="slidenum">
              <a:rPr lang="en-GB" smtClean="0"/>
              <a:pPr algn="r"/>
              <a:t>‹#›</a:t>
            </a:fld>
            <a:endParaRPr lang="en-GB" dirty="0"/>
          </a:p>
        </p:txBody>
      </p:sp>
      <p:sp>
        <p:nvSpPr>
          <p:cNvPr id="8" name="Text Placeholder 21">
            <a:extLst>
              <a:ext uri="{FF2B5EF4-FFF2-40B4-BE49-F238E27FC236}">
                <a16:creationId xmlns:a16="http://schemas.microsoft.com/office/drawing/2014/main" id="{01FED7D7-ED7F-19A8-01C7-F25EABD9DDE6}"/>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11" name="Title 1">
            <a:extLst>
              <a:ext uri="{FF2B5EF4-FFF2-40B4-BE49-F238E27FC236}">
                <a16:creationId xmlns:a16="http://schemas.microsoft.com/office/drawing/2014/main" id="{2CE1C8AA-441A-D919-3B37-BD9DBDFED3C2}"/>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23" name="Text Placeholder 11">
            <a:extLst>
              <a:ext uri="{FF2B5EF4-FFF2-40B4-BE49-F238E27FC236}">
                <a16:creationId xmlns:a16="http://schemas.microsoft.com/office/drawing/2014/main" id="{A40BBA85-FD39-BF60-306E-0EA71E74D1DA}"/>
              </a:ext>
            </a:extLst>
          </p:cNvPr>
          <p:cNvSpPr>
            <a:spLocks noGrp="1"/>
          </p:cNvSpPr>
          <p:nvPr>
            <p:ph type="body" sz="quarter" idx="113" hasCustomPrompt="1"/>
          </p:nvPr>
        </p:nvSpPr>
        <p:spPr>
          <a:xfrm>
            <a:off x="503238" y="6019070"/>
            <a:ext cx="8136000" cy="215444"/>
          </a:xfrm>
        </p:spPr>
        <p:txBody>
          <a:bodyPr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
        <p:nvSpPr>
          <p:cNvPr id="2" name="Text Placeholder 16">
            <a:extLst>
              <a:ext uri="{FF2B5EF4-FFF2-40B4-BE49-F238E27FC236}">
                <a16:creationId xmlns:a16="http://schemas.microsoft.com/office/drawing/2014/main" id="{286B630F-C91C-F5F2-1C0A-D5DEEE76D6B1}"/>
              </a:ext>
            </a:extLst>
          </p:cNvPr>
          <p:cNvSpPr>
            <a:spLocks noGrp="1"/>
          </p:cNvSpPr>
          <p:nvPr>
            <p:ph type="body" sz="quarter" idx="17" hasCustomPrompt="1"/>
          </p:nvPr>
        </p:nvSpPr>
        <p:spPr>
          <a:xfrm>
            <a:off x="503239" y="1965325"/>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7" name="Text Placeholder 17">
            <a:extLst>
              <a:ext uri="{FF2B5EF4-FFF2-40B4-BE49-F238E27FC236}">
                <a16:creationId xmlns:a16="http://schemas.microsoft.com/office/drawing/2014/main" id="{69F24714-58FA-59D9-18D3-DB76E8F3AF8C}"/>
              </a:ext>
            </a:extLst>
          </p:cNvPr>
          <p:cNvSpPr>
            <a:spLocks noGrp="1"/>
          </p:cNvSpPr>
          <p:nvPr>
            <p:ph type="body" sz="quarter" idx="18" hasCustomPrompt="1"/>
          </p:nvPr>
        </p:nvSpPr>
        <p:spPr>
          <a:xfrm>
            <a:off x="503239" y="3777687"/>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0" name="Picture Placeholder 18">
            <a:extLst>
              <a:ext uri="{FF2B5EF4-FFF2-40B4-BE49-F238E27FC236}">
                <a16:creationId xmlns:a16="http://schemas.microsoft.com/office/drawing/2014/main" id="{33F6A9AA-9974-E227-B158-97656A543A4E}"/>
              </a:ext>
            </a:extLst>
          </p:cNvPr>
          <p:cNvSpPr>
            <a:spLocks noGrp="1"/>
          </p:cNvSpPr>
          <p:nvPr>
            <p:ph type="pic" sz="quarter" idx="65"/>
          </p:nvPr>
        </p:nvSpPr>
        <p:spPr>
          <a:xfrm>
            <a:off x="2437006" y="2083559"/>
            <a:ext cx="540000" cy="540000"/>
          </a:xfrm>
          <a:prstGeom prst="ellipse">
            <a:avLst/>
          </a:prstGeom>
          <a:solidFill>
            <a:schemeClr val="bg1"/>
          </a:solidFill>
        </p:spPr>
        <p:txBody>
          <a:bodyPr/>
          <a:lstStyle>
            <a:lvl1pPr algn="ctr">
              <a:defRPr sz="788"/>
            </a:lvl1pPr>
          </a:lstStyle>
          <a:p>
            <a:endParaRPr lang="en-GB" dirty="0"/>
          </a:p>
        </p:txBody>
      </p:sp>
      <p:sp>
        <p:nvSpPr>
          <p:cNvPr id="81" name="Text Placeholder 53">
            <a:extLst>
              <a:ext uri="{FF2B5EF4-FFF2-40B4-BE49-F238E27FC236}">
                <a16:creationId xmlns:a16="http://schemas.microsoft.com/office/drawing/2014/main" id="{D1FC5F42-A44F-4B73-7249-B9BF3132469B}"/>
              </a:ext>
            </a:extLst>
          </p:cNvPr>
          <p:cNvSpPr>
            <a:spLocks noGrp="1"/>
          </p:cNvSpPr>
          <p:nvPr>
            <p:ph type="body" sz="quarter" idx="47" hasCustomPrompt="1"/>
          </p:nvPr>
        </p:nvSpPr>
        <p:spPr>
          <a:xfrm>
            <a:off x="581143" y="2083558"/>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82" name="Text Placeholder 53">
            <a:extLst>
              <a:ext uri="{FF2B5EF4-FFF2-40B4-BE49-F238E27FC236}">
                <a16:creationId xmlns:a16="http://schemas.microsoft.com/office/drawing/2014/main" id="{EDB39DF3-FDAF-9A49-9403-30BD3050F6CF}"/>
              </a:ext>
            </a:extLst>
          </p:cNvPr>
          <p:cNvSpPr>
            <a:spLocks noGrp="1"/>
          </p:cNvSpPr>
          <p:nvPr>
            <p:ph type="body" sz="quarter" idx="49" hasCustomPrompt="1"/>
          </p:nvPr>
        </p:nvSpPr>
        <p:spPr>
          <a:xfrm>
            <a:off x="581142" y="2802263"/>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84" name="Text Placeholder 16">
            <a:extLst>
              <a:ext uri="{FF2B5EF4-FFF2-40B4-BE49-F238E27FC236}">
                <a16:creationId xmlns:a16="http://schemas.microsoft.com/office/drawing/2014/main" id="{61ADD363-377A-1340-2348-5E63191E407C}"/>
              </a:ext>
            </a:extLst>
          </p:cNvPr>
          <p:cNvSpPr>
            <a:spLocks noGrp="1"/>
          </p:cNvSpPr>
          <p:nvPr>
            <p:ph type="body" sz="quarter" idx="114" hasCustomPrompt="1"/>
          </p:nvPr>
        </p:nvSpPr>
        <p:spPr>
          <a:xfrm>
            <a:off x="3276000" y="1965325"/>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5" name="Text Placeholder 17">
            <a:extLst>
              <a:ext uri="{FF2B5EF4-FFF2-40B4-BE49-F238E27FC236}">
                <a16:creationId xmlns:a16="http://schemas.microsoft.com/office/drawing/2014/main" id="{8ED0C52F-E18C-62CA-4112-3BEFC150F1D7}"/>
              </a:ext>
            </a:extLst>
          </p:cNvPr>
          <p:cNvSpPr>
            <a:spLocks noGrp="1"/>
          </p:cNvSpPr>
          <p:nvPr>
            <p:ph type="body" sz="quarter" idx="115" hasCustomPrompt="1"/>
          </p:nvPr>
        </p:nvSpPr>
        <p:spPr>
          <a:xfrm>
            <a:off x="3276000" y="3777687"/>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86" name="Picture Placeholder 18">
            <a:extLst>
              <a:ext uri="{FF2B5EF4-FFF2-40B4-BE49-F238E27FC236}">
                <a16:creationId xmlns:a16="http://schemas.microsoft.com/office/drawing/2014/main" id="{EE4C65C0-CA42-80C9-E386-21713ECFDCEE}"/>
              </a:ext>
            </a:extLst>
          </p:cNvPr>
          <p:cNvSpPr>
            <a:spLocks noGrp="1"/>
          </p:cNvSpPr>
          <p:nvPr>
            <p:ph type="pic" sz="quarter" idx="116"/>
          </p:nvPr>
        </p:nvSpPr>
        <p:spPr>
          <a:xfrm>
            <a:off x="5209767" y="2083559"/>
            <a:ext cx="540000" cy="540000"/>
          </a:xfrm>
          <a:prstGeom prst="ellipse">
            <a:avLst/>
          </a:prstGeom>
          <a:solidFill>
            <a:schemeClr val="bg1"/>
          </a:solidFill>
        </p:spPr>
        <p:txBody>
          <a:bodyPr/>
          <a:lstStyle>
            <a:lvl1pPr algn="ctr">
              <a:defRPr sz="788"/>
            </a:lvl1pPr>
          </a:lstStyle>
          <a:p>
            <a:endParaRPr lang="en-GB" dirty="0"/>
          </a:p>
        </p:txBody>
      </p:sp>
      <p:sp>
        <p:nvSpPr>
          <p:cNvPr id="87" name="Text Placeholder 53">
            <a:extLst>
              <a:ext uri="{FF2B5EF4-FFF2-40B4-BE49-F238E27FC236}">
                <a16:creationId xmlns:a16="http://schemas.microsoft.com/office/drawing/2014/main" id="{1074962A-DA32-018A-C04A-20CD93F42905}"/>
              </a:ext>
            </a:extLst>
          </p:cNvPr>
          <p:cNvSpPr>
            <a:spLocks noGrp="1"/>
          </p:cNvSpPr>
          <p:nvPr>
            <p:ph type="body" sz="quarter" idx="117" hasCustomPrompt="1"/>
          </p:nvPr>
        </p:nvSpPr>
        <p:spPr>
          <a:xfrm>
            <a:off x="3353904" y="2083558"/>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88" name="Text Placeholder 53">
            <a:extLst>
              <a:ext uri="{FF2B5EF4-FFF2-40B4-BE49-F238E27FC236}">
                <a16:creationId xmlns:a16="http://schemas.microsoft.com/office/drawing/2014/main" id="{11FDCCC3-6CC2-7A75-A1B9-D442849B6380}"/>
              </a:ext>
            </a:extLst>
          </p:cNvPr>
          <p:cNvSpPr>
            <a:spLocks noGrp="1"/>
          </p:cNvSpPr>
          <p:nvPr>
            <p:ph type="body" sz="quarter" idx="118" hasCustomPrompt="1"/>
          </p:nvPr>
        </p:nvSpPr>
        <p:spPr>
          <a:xfrm>
            <a:off x="3353903" y="2802263"/>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89" name="Text Placeholder 16">
            <a:extLst>
              <a:ext uri="{FF2B5EF4-FFF2-40B4-BE49-F238E27FC236}">
                <a16:creationId xmlns:a16="http://schemas.microsoft.com/office/drawing/2014/main" id="{28E1A33E-892B-E4A5-363B-68223312B31A}"/>
              </a:ext>
            </a:extLst>
          </p:cNvPr>
          <p:cNvSpPr>
            <a:spLocks noGrp="1"/>
          </p:cNvSpPr>
          <p:nvPr>
            <p:ph type="body" sz="quarter" idx="119" hasCustomPrompt="1"/>
          </p:nvPr>
        </p:nvSpPr>
        <p:spPr>
          <a:xfrm>
            <a:off x="6047175" y="1965325"/>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0" name="Text Placeholder 17">
            <a:extLst>
              <a:ext uri="{FF2B5EF4-FFF2-40B4-BE49-F238E27FC236}">
                <a16:creationId xmlns:a16="http://schemas.microsoft.com/office/drawing/2014/main" id="{8C0BCF38-E341-D2CB-88FE-AF5DEAB52193}"/>
              </a:ext>
            </a:extLst>
          </p:cNvPr>
          <p:cNvSpPr>
            <a:spLocks noGrp="1"/>
          </p:cNvSpPr>
          <p:nvPr>
            <p:ph type="body" sz="quarter" idx="120" hasCustomPrompt="1"/>
          </p:nvPr>
        </p:nvSpPr>
        <p:spPr>
          <a:xfrm>
            <a:off x="6047175" y="3777687"/>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1" name="Picture Placeholder 18">
            <a:extLst>
              <a:ext uri="{FF2B5EF4-FFF2-40B4-BE49-F238E27FC236}">
                <a16:creationId xmlns:a16="http://schemas.microsoft.com/office/drawing/2014/main" id="{2F79383D-F77A-485B-F39E-6AAA142315E7}"/>
              </a:ext>
            </a:extLst>
          </p:cNvPr>
          <p:cNvSpPr>
            <a:spLocks noGrp="1"/>
          </p:cNvSpPr>
          <p:nvPr>
            <p:ph type="pic" sz="quarter" idx="121"/>
          </p:nvPr>
        </p:nvSpPr>
        <p:spPr>
          <a:xfrm>
            <a:off x="7980942" y="2083559"/>
            <a:ext cx="540000" cy="540000"/>
          </a:xfrm>
          <a:prstGeom prst="ellipse">
            <a:avLst/>
          </a:prstGeom>
          <a:solidFill>
            <a:schemeClr val="bg1"/>
          </a:solidFill>
        </p:spPr>
        <p:txBody>
          <a:bodyPr/>
          <a:lstStyle>
            <a:lvl1pPr algn="ctr">
              <a:defRPr sz="788"/>
            </a:lvl1pPr>
          </a:lstStyle>
          <a:p>
            <a:endParaRPr lang="en-GB" dirty="0"/>
          </a:p>
        </p:txBody>
      </p:sp>
      <p:sp>
        <p:nvSpPr>
          <p:cNvPr id="92" name="Text Placeholder 53">
            <a:extLst>
              <a:ext uri="{FF2B5EF4-FFF2-40B4-BE49-F238E27FC236}">
                <a16:creationId xmlns:a16="http://schemas.microsoft.com/office/drawing/2014/main" id="{32AF35B6-8623-5F37-A0E3-F9344BCAE8A7}"/>
              </a:ext>
            </a:extLst>
          </p:cNvPr>
          <p:cNvSpPr>
            <a:spLocks noGrp="1"/>
          </p:cNvSpPr>
          <p:nvPr>
            <p:ph type="body" sz="quarter" idx="122" hasCustomPrompt="1"/>
          </p:nvPr>
        </p:nvSpPr>
        <p:spPr>
          <a:xfrm>
            <a:off x="6125079" y="2083558"/>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93" name="Text Placeholder 53">
            <a:extLst>
              <a:ext uri="{FF2B5EF4-FFF2-40B4-BE49-F238E27FC236}">
                <a16:creationId xmlns:a16="http://schemas.microsoft.com/office/drawing/2014/main" id="{85E0390D-CE6D-55A3-4271-FA77589A7216}"/>
              </a:ext>
            </a:extLst>
          </p:cNvPr>
          <p:cNvSpPr>
            <a:spLocks noGrp="1"/>
          </p:cNvSpPr>
          <p:nvPr>
            <p:ph type="body" sz="quarter" idx="123" hasCustomPrompt="1"/>
          </p:nvPr>
        </p:nvSpPr>
        <p:spPr>
          <a:xfrm>
            <a:off x="6125078" y="2802263"/>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94" name="Text Placeholder 16">
            <a:extLst>
              <a:ext uri="{FF2B5EF4-FFF2-40B4-BE49-F238E27FC236}">
                <a16:creationId xmlns:a16="http://schemas.microsoft.com/office/drawing/2014/main" id="{69275C10-BFFE-5E74-F590-71E6EB28BE96}"/>
              </a:ext>
            </a:extLst>
          </p:cNvPr>
          <p:cNvSpPr>
            <a:spLocks noGrp="1"/>
          </p:cNvSpPr>
          <p:nvPr>
            <p:ph type="body" sz="quarter" idx="124" hasCustomPrompt="1"/>
          </p:nvPr>
        </p:nvSpPr>
        <p:spPr>
          <a:xfrm>
            <a:off x="503239" y="4029076"/>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5" name="Text Placeholder 17">
            <a:extLst>
              <a:ext uri="{FF2B5EF4-FFF2-40B4-BE49-F238E27FC236}">
                <a16:creationId xmlns:a16="http://schemas.microsoft.com/office/drawing/2014/main" id="{B550F74D-BB89-258E-5D00-B452C997CEC6}"/>
              </a:ext>
            </a:extLst>
          </p:cNvPr>
          <p:cNvSpPr>
            <a:spLocks noGrp="1"/>
          </p:cNvSpPr>
          <p:nvPr>
            <p:ph type="body" sz="quarter" idx="125" hasCustomPrompt="1"/>
          </p:nvPr>
        </p:nvSpPr>
        <p:spPr>
          <a:xfrm>
            <a:off x="503239" y="5841438"/>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96" name="Picture Placeholder 18">
            <a:extLst>
              <a:ext uri="{FF2B5EF4-FFF2-40B4-BE49-F238E27FC236}">
                <a16:creationId xmlns:a16="http://schemas.microsoft.com/office/drawing/2014/main" id="{622D95BD-E431-637D-36BC-9A12CEC7141A}"/>
              </a:ext>
            </a:extLst>
          </p:cNvPr>
          <p:cNvSpPr>
            <a:spLocks noGrp="1"/>
          </p:cNvSpPr>
          <p:nvPr>
            <p:ph type="pic" sz="quarter" idx="126"/>
          </p:nvPr>
        </p:nvSpPr>
        <p:spPr>
          <a:xfrm>
            <a:off x="2437006" y="4147310"/>
            <a:ext cx="540000" cy="540000"/>
          </a:xfrm>
          <a:prstGeom prst="ellipse">
            <a:avLst/>
          </a:prstGeom>
          <a:solidFill>
            <a:schemeClr val="bg1"/>
          </a:solidFill>
        </p:spPr>
        <p:txBody>
          <a:bodyPr/>
          <a:lstStyle>
            <a:lvl1pPr algn="ctr">
              <a:defRPr sz="788"/>
            </a:lvl1pPr>
          </a:lstStyle>
          <a:p>
            <a:endParaRPr lang="en-GB" dirty="0"/>
          </a:p>
        </p:txBody>
      </p:sp>
      <p:sp>
        <p:nvSpPr>
          <p:cNvPr id="97" name="Text Placeholder 53">
            <a:extLst>
              <a:ext uri="{FF2B5EF4-FFF2-40B4-BE49-F238E27FC236}">
                <a16:creationId xmlns:a16="http://schemas.microsoft.com/office/drawing/2014/main" id="{98D7120D-612E-06FA-2204-621915B7D3C7}"/>
              </a:ext>
            </a:extLst>
          </p:cNvPr>
          <p:cNvSpPr>
            <a:spLocks noGrp="1"/>
          </p:cNvSpPr>
          <p:nvPr>
            <p:ph type="body" sz="quarter" idx="127" hasCustomPrompt="1"/>
          </p:nvPr>
        </p:nvSpPr>
        <p:spPr>
          <a:xfrm>
            <a:off x="581143" y="4147309"/>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98" name="Text Placeholder 53">
            <a:extLst>
              <a:ext uri="{FF2B5EF4-FFF2-40B4-BE49-F238E27FC236}">
                <a16:creationId xmlns:a16="http://schemas.microsoft.com/office/drawing/2014/main" id="{F99E6766-9303-AF4F-5BDD-5B33B76E84F6}"/>
              </a:ext>
            </a:extLst>
          </p:cNvPr>
          <p:cNvSpPr>
            <a:spLocks noGrp="1"/>
          </p:cNvSpPr>
          <p:nvPr>
            <p:ph type="body" sz="quarter" idx="128" hasCustomPrompt="1"/>
          </p:nvPr>
        </p:nvSpPr>
        <p:spPr>
          <a:xfrm>
            <a:off x="581142" y="4866014"/>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99" name="Text Placeholder 16">
            <a:extLst>
              <a:ext uri="{FF2B5EF4-FFF2-40B4-BE49-F238E27FC236}">
                <a16:creationId xmlns:a16="http://schemas.microsoft.com/office/drawing/2014/main" id="{83E82011-62E7-A75B-33BC-F98B8C1B243B}"/>
              </a:ext>
            </a:extLst>
          </p:cNvPr>
          <p:cNvSpPr>
            <a:spLocks noGrp="1"/>
          </p:cNvSpPr>
          <p:nvPr>
            <p:ph type="body" sz="quarter" idx="129" hasCustomPrompt="1"/>
          </p:nvPr>
        </p:nvSpPr>
        <p:spPr>
          <a:xfrm>
            <a:off x="3276000" y="4029076"/>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0" name="Text Placeholder 17">
            <a:extLst>
              <a:ext uri="{FF2B5EF4-FFF2-40B4-BE49-F238E27FC236}">
                <a16:creationId xmlns:a16="http://schemas.microsoft.com/office/drawing/2014/main" id="{D91E70D0-F493-BFDF-E7EF-518B28FD7959}"/>
              </a:ext>
            </a:extLst>
          </p:cNvPr>
          <p:cNvSpPr>
            <a:spLocks noGrp="1"/>
          </p:cNvSpPr>
          <p:nvPr>
            <p:ph type="body" sz="quarter" idx="130" hasCustomPrompt="1"/>
          </p:nvPr>
        </p:nvSpPr>
        <p:spPr>
          <a:xfrm>
            <a:off x="3276000" y="5841438"/>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1" name="Picture Placeholder 18">
            <a:extLst>
              <a:ext uri="{FF2B5EF4-FFF2-40B4-BE49-F238E27FC236}">
                <a16:creationId xmlns:a16="http://schemas.microsoft.com/office/drawing/2014/main" id="{703201C9-08BD-6BC5-866A-003F76338BCE}"/>
              </a:ext>
            </a:extLst>
          </p:cNvPr>
          <p:cNvSpPr>
            <a:spLocks noGrp="1"/>
          </p:cNvSpPr>
          <p:nvPr>
            <p:ph type="pic" sz="quarter" idx="131"/>
          </p:nvPr>
        </p:nvSpPr>
        <p:spPr>
          <a:xfrm>
            <a:off x="5209767" y="4147310"/>
            <a:ext cx="540000" cy="540000"/>
          </a:xfrm>
          <a:prstGeom prst="ellipse">
            <a:avLst/>
          </a:prstGeom>
          <a:solidFill>
            <a:schemeClr val="bg1"/>
          </a:solidFill>
        </p:spPr>
        <p:txBody>
          <a:bodyPr/>
          <a:lstStyle>
            <a:lvl1pPr algn="ctr">
              <a:defRPr sz="788"/>
            </a:lvl1pPr>
          </a:lstStyle>
          <a:p>
            <a:endParaRPr lang="en-GB" dirty="0"/>
          </a:p>
        </p:txBody>
      </p:sp>
      <p:sp>
        <p:nvSpPr>
          <p:cNvPr id="102" name="Text Placeholder 53">
            <a:extLst>
              <a:ext uri="{FF2B5EF4-FFF2-40B4-BE49-F238E27FC236}">
                <a16:creationId xmlns:a16="http://schemas.microsoft.com/office/drawing/2014/main" id="{8E1F816A-B41E-A909-9266-E29D56E6FE17}"/>
              </a:ext>
            </a:extLst>
          </p:cNvPr>
          <p:cNvSpPr>
            <a:spLocks noGrp="1"/>
          </p:cNvSpPr>
          <p:nvPr>
            <p:ph type="body" sz="quarter" idx="132" hasCustomPrompt="1"/>
          </p:nvPr>
        </p:nvSpPr>
        <p:spPr>
          <a:xfrm>
            <a:off x="3353904" y="4147309"/>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103" name="Text Placeholder 53">
            <a:extLst>
              <a:ext uri="{FF2B5EF4-FFF2-40B4-BE49-F238E27FC236}">
                <a16:creationId xmlns:a16="http://schemas.microsoft.com/office/drawing/2014/main" id="{27972AD3-8BD6-5BA6-B3CF-AD2098302BC1}"/>
              </a:ext>
            </a:extLst>
          </p:cNvPr>
          <p:cNvSpPr>
            <a:spLocks noGrp="1"/>
          </p:cNvSpPr>
          <p:nvPr>
            <p:ph type="body" sz="quarter" idx="133" hasCustomPrompt="1"/>
          </p:nvPr>
        </p:nvSpPr>
        <p:spPr>
          <a:xfrm>
            <a:off x="3353903" y="4866014"/>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
        <p:nvSpPr>
          <p:cNvPr id="104" name="Text Placeholder 16">
            <a:extLst>
              <a:ext uri="{FF2B5EF4-FFF2-40B4-BE49-F238E27FC236}">
                <a16:creationId xmlns:a16="http://schemas.microsoft.com/office/drawing/2014/main" id="{A072121D-3041-5389-B184-F076CFF75567}"/>
              </a:ext>
            </a:extLst>
          </p:cNvPr>
          <p:cNvSpPr>
            <a:spLocks noGrp="1"/>
          </p:cNvSpPr>
          <p:nvPr>
            <p:ph type="body" sz="quarter" idx="134" hasCustomPrompt="1"/>
          </p:nvPr>
        </p:nvSpPr>
        <p:spPr>
          <a:xfrm>
            <a:off x="6047175" y="4029076"/>
            <a:ext cx="2592000" cy="1818365"/>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5" name="Text Placeholder 17">
            <a:extLst>
              <a:ext uri="{FF2B5EF4-FFF2-40B4-BE49-F238E27FC236}">
                <a16:creationId xmlns:a16="http://schemas.microsoft.com/office/drawing/2014/main" id="{C1FD29BF-D1D0-E4B4-F2D1-7BA6C523E8E1}"/>
              </a:ext>
            </a:extLst>
          </p:cNvPr>
          <p:cNvSpPr>
            <a:spLocks noGrp="1"/>
          </p:cNvSpPr>
          <p:nvPr>
            <p:ph type="body" sz="quarter" idx="135" hasCustomPrompt="1"/>
          </p:nvPr>
        </p:nvSpPr>
        <p:spPr>
          <a:xfrm>
            <a:off x="6047175" y="5841438"/>
            <a:ext cx="2592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106" name="Picture Placeholder 18">
            <a:extLst>
              <a:ext uri="{FF2B5EF4-FFF2-40B4-BE49-F238E27FC236}">
                <a16:creationId xmlns:a16="http://schemas.microsoft.com/office/drawing/2014/main" id="{9DDBF53A-4229-139C-5745-9716C97C9E14}"/>
              </a:ext>
            </a:extLst>
          </p:cNvPr>
          <p:cNvSpPr>
            <a:spLocks noGrp="1"/>
          </p:cNvSpPr>
          <p:nvPr>
            <p:ph type="pic" sz="quarter" idx="136"/>
          </p:nvPr>
        </p:nvSpPr>
        <p:spPr>
          <a:xfrm>
            <a:off x="7980942" y="4147310"/>
            <a:ext cx="540000" cy="540000"/>
          </a:xfrm>
          <a:prstGeom prst="ellipse">
            <a:avLst/>
          </a:prstGeom>
          <a:solidFill>
            <a:schemeClr val="bg1"/>
          </a:solidFill>
        </p:spPr>
        <p:txBody>
          <a:bodyPr/>
          <a:lstStyle>
            <a:lvl1pPr algn="ctr">
              <a:defRPr sz="788"/>
            </a:lvl1pPr>
          </a:lstStyle>
          <a:p>
            <a:endParaRPr lang="en-GB" dirty="0"/>
          </a:p>
        </p:txBody>
      </p:sp>
      <p:sp>
        <p:nvSpPr>
          <p:cNvPr id="107" name="Text Placeholder 53">
            <a:extLst>
              <a:ext uri="{FF2B5EF4-FFF2-40B4-BE49-F238E27FC236}">
                <a16:creationId xmlns:a16="http://schemas.microsoft.com/office/drawing/2014/main" id="{4701EBB3-CC0E-7094-9EE4-31222F6910CD}"/>
              </a:ext>
            </a:extLst>
          </p:cNvPr>
          <p:cNvSpPr>
            <a:spLocks noGrp="1"/>
          </p:cNvSpPr>
          <p:nvPr>
            <p:ph type="body" sz="quarter" idx="137" hasCustomPrompt="1"/>
          </p:nvPr>
        </p:nvSpPr>
        <p:spPr>
          <a:xfrm>
            <a:off x="6125079" y="4147309"/>
            <a:ext cx="1760740" cy="539999"/>
          </a:xfrm>
        </p:spPr>
        <p:txBody>
          <a:bodyPr anchor="ctr">
            <a:noAutofit/>
          </a:bodyPr>
          <a:lstStyle>
            <a:lvl1pPr>
              <a:lnSpc>
                <a:spcPct val="100000"/>
              </a:lnSpc>
              <a:defRPr sz="1200">
                <a:solidFill>
                  <a:schemeClr val="tx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108" name="Text Placeholder 53">
            <a:extLst>
              <a:ext uri="{FF2B5EF4-FFF2-40B4-BE49-F238E27FC236}">
                <a16:creationId xmlns:a16="http://schemas.microsoft.com/office/drawing/2014/main" id="{79F34D13-E4C6-944E-837F-D7E55C2B9DA9}"/>
              </a:ext>
            </a:extLst>
          </p:cNvPr>
          <p:cNvSpPr>
            <a:spLocks noGrp="1"/>
          </p:cNvSpPr>
          <p:nvPr>
            <p:ph type="body" sz="quarter" idx="138" hasCustomPrompt="1"/>
          </p:nvPr>
        </p:nvSpPr>
        <p:spPr>
          <a:xfrm>
            <a:off x="6125078" y="4866014"/>
            <a:ext cx="2395864" cy="854118"/>
          </a:xfrm>
        </p:spPr>
        <p:txBody>
          <a:bodyPr anchor="ctr">
            <a:noAutofit/>
          </a:bodyPr>
          <a:lstStyle>
            <a:lvl1pPr>
              <a:lnSpc>
                <a:spcPct val="100000"/>
              </a:lnSpc>
              <a:spcAft>
                <a:spcPts val="0"/>
              </a:spcAft>
              <a:defRPr sz="1100" b="1">
                <a:solidFill>
                  <a:schemeClr val="accent4"/>
                </a:solidFill>
              </a:defRPr>
            </a:lvl1pPr>
            <a:lvl2pPr>
              <a:spcAft>
                <a:spcPts val="0"/>
              </a:spcAft>
              <a:defRPr sz="1100" b="0"/>
            </a:lvl2pPr>
            <a:lvl3pPr>
              <a:defRPr sz="1350"/>
            </a:lvl3pPr>
            <a:lvl4pPr>
              <a:defRPr sz="1350"/>
            </a:lvl4pPr>
            <a:lvl5pPr>
              <a:defRPr sz="1350"/>
            </a:lvl5pPr>
          </a:lstStyle>
          <a:p>
            <a:pPr lvl="0"/>
            <a:r>
              <a:rPr lang="en-US" dirty="0"/>
              <a:t>Job role</a:t>
            </a:r>
          </a:p>
          <a:p>
            <a:pPr lvl="1"/>
            <a:r>
              <a:rPr lang="en-US" dirty="0"/>
              <a:t>Practice</a:t>
            </a:r>
          </a:p>
        </p:txBody>
      </p:sp>
    </p:spTree>
    <p:extLst>
      <p:ext uri="{BB962C8B-B14F-4D97-AF65-F5344CB8AC3E}">
        <p14:creationId xmlns:p14="http://schemas.microsoft.com/office/powerpoint/2010/main" val="60639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userDrawn="1">
            <p:ph type="body" sz="quarter" idx="14" hasCustomPrompt="1"/>
          </p:nvPr>
        </p:nvSpPr>
        <p:spPr>
          <a:xfrm>
            <a:off x="976727" y="1685930"/>
            <a:ext cx="2115329" cy="2500225"/>
          </a:xfrm>
          <a:solidFill>
            <a:schemeClr val="accent1"/>
          </a:solidFill>
        </p:spPr>
        <p:txBody>
          <a:bodyPr lIns="72000" tIns="108000" rIns="72000" bIns="144000">
            <a:noAutofit/>
          </a:bodyPr>
          <a:lstStyle>
            <a:lvl1pPr algn="ctr">
              <a:defRPr sz="60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2" name="Title 1">
            <a:extLst>
              <a:ext uri="{FF2B5EF4-FFF2-40B4-BE49-F238E27FC236}">
                <a16:creationId xmlns:a16="http://schemas.microsoft.com/office/drawing/2014/main" id="{E5FD8BB7-554F-2B34-4C04-D8BD1EF639A3}"/>
              </a:ext>
            </a:extLst>
          </p:cNvPr>
          <p:cNvSpPr>
            <a:spLocks noGrp="1"/>
          </p:cNvSpPr>
          <p:nvPr userDrawn="1">
            <p:ph type="title" hasCustomPrompt="1"/>
          </p:nvPr>
        </p:nvSpPr>
        <p:spPr>
          <a:xfrm>
            <a:off x="517975" y="503239"/>
            <a:ext cx="8121201" cy="880112"/>
          </a:xfrm>
        </p:spPr>
        <p:txBody>
          <a:bodyPr>
            <a:normAutofit/>
          </a:bodyPr>
          <a:lstStyle>
            <a:lvl1pPr algn="ctr">
              <a:defRPr sz="2800"/>
            </a:lvl1pPr>
          </a:lstStyle>
          <a:p>
            <a:r>
              <a:rPr lang="en-US" dirty="0"/>
              <a:t>Click to add title</a:t>
            </a:r>
            <a:endParaRPr lang="en-GB" dirty="0"/>
          </a:p>
        </p:txBody>
      </p:sp>
      <p:sp>
        <p:nvSpPr>
          <p:cNvPr id="13" name="Text Placeholder 12">
            <a:extLst>
              <a:ext uri="{FF2B5EF4-FFF2-40B4-BE49-F238E27FC236}">
                <a16:creationId xmlns:a16="http://schemas.microsoft.com/office/drawing/2014/main" id="{97915199-4601-D052-2351-CFF384D288E2}"/>
              </a:ext>
            </a:extLst>
          </p:cNvPr>
          <p:cNvSpPr>
            <a:spLocks noGrp="1"/>
          </p:cNvSpPr>
          <p:nvPr userDrawn="1">
            <p:ph type="body" sz="quarter" idx="13" hasCustomPrompt="1"/>
          </p:nvPr>
        </p:nvSpPr>
        <p:spPr>
          <a:xfrm>
            <a:off x="1076375" y="2714625"/>
            <a:ext cx="1916033" cy="1381887"/>
          </a:xfrm>
          <a:noFill/>
        </p:spPr>
        <p:txBody>
          <a:bodyPr lIns="72000" tIns="144000" rIns="72000" bIns="144000"/>
          <a:lstStyle>
            <a:lvl1pPr algn="ctr">
              <a:defRPr sz="1800" b="1">
                <a:solidFill>
                  <a:schemeClr val="bg1"/>
                </a:solidFill>
              </a:defRPr>
            </a:lvl1pPr>
            <a:lvl2pPr marL="0" indent="0" algn="ctr">
              <a:lnSpc>
                <a:spcPct val="100000"/>
              </a:lnSpc>
              <a:buFont typeface="Arial" panose="020B0604020202020204" pitchFamily="34" charset="0"/>
              <a:buNone/>
              <a:defRPr sz="120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Click to add text</a:t>
            </a:r>
          </a:p>
          <a:p>
            <a:pPr lvl="1"/>
            <a:r>
              <a:rPr lang="en-US" dirty="0"/>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userDrawn="1">
            <p:ph type="body" sz="quarter" idx="15" hasCustomPrompt="1"/>
          </p:nvPr>
        </p:nvSpPr>
        <p:spPr>
          <a:xfrm>
            <a:off x="3514338" y="1685930"/>
            <a:ext cx="2115329" cy="2500225"/>
          </a:xfrm>
          <a:solidFill>
            <a:schemeClr val="accent1"/>
          </a:solidFill>
        </p:spPr>
        <p:txBody>
          <a:bodyPr lIns="72000" tIns="108000" rIns="72000" bIns="144000">
            <a:noAutofit/>
          </a:bodyPr>
          <a:lstStyle>
            <a:lvl1pPr algn="ctr">
              <a:defRPr sz="60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userDrawn="1">
            <p:ph type="body" sz="quarter" idx="16" hasCustomPrompt="1"/>
          </p:nvPr>
        </p:nvSpPr>
        <p:spPr>
          <a:xfrm>
            <a:off x="3613986" y="2714625"/>
            <a:ext cx="1916033" cy="1381887"/>
          </a:xfrm>
          <a:noFill/>
        </p:spPr>
        <p:txBody>
          <a:bodyPr lIns="72000" tIns="144000" rIns="72000" bIns="144000"/>
          <a:lstStyle>
            <a:lvl1pPr algn="ctr">
              <a:defRPr sz="1800" b="1">
                <a:solidFill>
                  <a:schemeClr val="bg1"/>
                </a:solidFill>
              </a:defRPr>
            </a:lvl1pPr>
            <a:lvl2pPr marL="0" indent="0" algn="ctr">
              <a:lnSpc>
                <a:spcPct val="100000"/>
              </a:lnSpc>
              <a:buFont typeface="Arial" panose="020B0604020202020204" pitchFamily="34" charset="0"/>
              <a:buNone/>
              <a:defRPr sz="120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Click to add text</a:t>
            </a:r>
          </a:p>
          <a:p>
            <a:pPr lvl="1"/>
            <a:r>
              <a:rPr lang="en-US" dirty="0"/>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userDrawn="1">
            <p:ph type="body" sz="quarter" idx="17" hasCustomPrompt="1"/>
          </p:nvPr>
        </p:nvSpPr>
        <p:spPr>
          <a:xfrm>
            <a:off x="6051950" y="1685930"/>
            <a:ext cx="2115329" cy="2500225"/>
          </a:xfrm>
          <a:solidFill>
            <a:schemeClr val="accent1"/>
          </a:solidFill>
        </p:spPr>
        <p:txBody>
          <a:bodyPr lIns="72000" tIns="108000" rIns="72000" bIns="144000">
            <a:noAutofit/>
          </a:bodyPr>
          <a:lstStyle>
            <a:lvl1pPr algn="ctr">
              <a:defRPr sz="6000" b="1">
                <a:solidFill>
                  <a:schemeClr val="bg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userDrawn="1">
            <p:ph type="body" sz="quarter" idx="18" hasCustomPrompt="1"/>
          </p:nvPr>
        </p:nvSpPr>
        <p:spPr>
          <a:xfrm>
            <a:off x="6151598" y="2714625"/>
            <a:ext cx="1916033" cy="1381887"/>
          </a:xfrm>
          <a:noFill/>
        </p:spPr>
        <p:txBody>
          <a:bodyPr lIns="72000" tIns="144000" rIns="72000" bIns="144000"/>
          <a:lstStyle>
            <a:lvl1pPr algn="ctr">
              <a:defRPr sz="1800" b="1">
                <a:solidFill>
                  <a:schemeClr val="bg1"/>
                </a:solidFill>
              </a:defRPr>
            </a:lvl1pPr>
            <a:lvl2pPr marL="0" indent="0" algn="ctr">
              <a:lnSpc>
                <a:spcPct val="100000"/>
              </a:lnSpc>
              <a:buFont typeface="Arial" panose="020B0604020202020204" pitchFamily="34" charset="0"/>
              <a:buNone/>
              <a:defRPr sz="1200">
                <a:solidFill>
                  <a:schemeClr val="bg1"/>
                </a:solidFill>
              </a:defRPr>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Click to add text</a:t>
            </a:r>
          </a:p>
          <a:p>
            <a:pPr lvl="1"/>
            <a:r>
              <a:rPr lang="en-US" dirty="0"/>
              <a:t>Second level</a:t>
            </a:r>
          </a:p>
        </p:txBody>
      </p:sp>
      <p:sp>
        <p:nvSpPr>
          <p:cNvPr id="80" name="Footer Placeholder 79">
            <a:extLst>
              <a:ext uri="{FF2B5EF4-FFF2-40B4-BE49-F238E27FC236}">
                <a16:creationId xmlns:a16="http://schemas.microsoft.com/office/drawing/2014/main" id="{658F872F-6C52-C29F-D6B3-3B1FDC561489}"/>
              </a:ext>
            </a:extLst>
          </p:cNvPr>
          <p:cNvSpPr>
            <a:spLocks noGrp="1"/>
          </p:cNvSpPr>
          <p:nvPr>
            <p:ph type="ftr" sz="quarter" idx="19"/>
          </p:nvPr>
        </p:nvSpPr>
        <p:spPr>
          <a:xfrm>
            <a:off x="6549558" y="6348512"/>
            <a:ext cx="1838645" cy="123111"/>
          </a:xfrm>
        </p:spPr>
        <p:txBody>
          <a:bodyPr/>
          <a:lstStyle/>
          <a:p>
            <a:r>
              <a:rPr lang="en-US" dirty="0">
                <a:cs typeface="Arial" panose="020B0604020202020204" pitchFamily="34" charset="0"/>
              </a:rPr>
              <a:t>©2025 ARTHUR J. GALLAGHER &amp; CO.</a:t>
            </a:r>
          </a:p>
        </p:txBody>
      </p:sp>
      <p:sp>
        <p:nvSpPr>
          <p:cNvPr id="81" name="Slide Number Placeholder 80">
            <a:extLst>
              <a:ext uri="{FF2B5EF4-FFF2-40B4-BE49-F238E27FC236}">
                <a16:creationId xmlns:a16="http://schemas.microsoft.com/office/drawing/2014/main" id="{8F71DC7D-425A-5750-7E7D-6B53A368A30C}"/>
              </a:ext>
            </a:extLst>
          </p:cNvPr>
          <p:cNvSpPr>
            <a:spLocks noGrp="1"/>
          </p:cNvSpPr>
          <p:nvPr>
            <p:ph type="sldNum" sz="quarter" idx="20"/>
          </p:nvPr>
        </p:nvSpPr>
        <p:spPr>
          <a:xfrm>
            <a:off x="8514141" y="6348512"/>
            <a:ext cx="125035" cy="123111"/>
          </a:xfrm>
        </p:spPr>
        <p:txBody>
          <a:bodyPr/>
          <a:lstStyle/>
          <a:p>
            <a:pPr algn="r"/>
            <a:fld id="{40AA5F45-CDE6-4EA8-991E-B18CC5F21F47}" type="slidenum">
              <a:rPr lang="en-GB" smtClean="0"/>
              <a:pPr algn="r"/>
              <a:t>‹#›</a:t>
            </a:fld>
            <a:endParaRPr lang="en-GB" dirty="0"/>
          </a:p>
        </p:txBody>
      </p:sp>
      <p:cxnSp>
        <p:nvCxnSpPr>
          <p:cNvPr id="82" name="Straight Connector 81">
            <a:extLst>
              <a:ext uri="{FF2B5EF4-FFF2-40B4-BE49-F238E27FC236}">
                <a16:creationId xmlns:a16="http://schemas.microsoft.com/office/drawing/2014/main" id="{E4778EAC-160D-E4C1-4585-37A15D57BC32}"/>
              </a:ext>
            </a:extLst>
          </p:cNvPr>
          <p:cNvCxnSpPr>
            <a:cxnSpLocks/>
          </p:cNvCxnSpPr>
          <p:nvPr userDrawn="1"/>
        </p:nvCxnSpPr>
        <p:spPr>
          <a:xfrm>
            <a:off x="8450266" y="6348512"/>
            <a:ext cx="0" cy="1224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10327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6" name="Text Placeholder 16">
            <a:extLst>
              <a:ext uri="{FF2B5EF4-FFF2-40B4-BE49-F238E27FC236}">
                <a16:creationId xmlns:a16="http://schemas.microsoft.com/office/drawing/2014/main" id="{E4974128-534B-1B26-EB7E-15E2377BAE04}"/>
              </a:ext>
            </a:extLst>
          </p:cNvPr>
          <p:cNvSpPr>
            <a:spLocks noGrp="1"/>
          </p:cNvSpPr>
          <p:nvPr>
            <p:ph type="body" sz="quarter" idx="87" hasCustomPrompt="1"/>
          </p:nvPr>
        </p:nvSpPr>
        <p:spPr>
          <a:xfrm>
            <a:off x="503238" y="3443532"/>
            <a:ext cx="3978275" cy="247105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3" name="Footer Placeholder 2">
            <a:extLst>
              <a:ext uri="{FF2B5EF4-FFF2-40B4-BE49-F238E27FC236}">
                <a16:creationId xmlns:a16="http://schemas.microsoft.com/office/drawing/2014/main" id="{2B9F8D7A-ACD3-EE7D-9AA4-4588F7D773B5}"/>
              </a:ext>
            </a:extLst>
          </p:cNvPr>
          <p:cNvSpPr>
            <a:spLocks noGrp="1"/>
          </p:cNvSpPr>
          <p:nvPr>
            <p:ph type="ftr" sz="quarter" idx="16"/>
          </p:nvPr>
        </p:nvSpPr>
        <p:spPr/>
        <p:txBody>
          <a:bodyPr/>
          <a:lstStyle/>
          <a:p>
            <a:r>
              <a:rPr lang="en-US" dirty="0">
                <a:cs typeface="Arial" panose="020B0604020202020204" pitchFamily="34" charset="0"/>
              </a:rPr>
              <a:t>©2025 ARTHUR J. GALLAGHER &amp; CO.</a:t>
            </a:r>
          </a:p>
        </p:txBody>
      </p:sp>
      <p:sp>
        <p:nvSpPr>
          <p:cNvPr id="7" name="Slide Number Placeholder 6">
            <a:extLst>
              <a:ext uri="{FF2B5EF4-FFF2-40B4-BE49-F238E27FC236}">
                <a16:creationId xmlns:a16="http://schemas.microsoft.com/office/drawing/2014/main" id="{5012630D-3DBA-70D1-E075-7A5ADF0E2B6E}"/>
              </a:ext>
            </a:extLst>
          </p:cNvPr>
          <p:cNvSpPr>
            <a:spLocks noGrp="1"/>
          </p:cNvSpPr>
          <p:nvPr>
            <p:ph type="sldNum" sz="quarter" idx="40"/>
          </p:nvPr>
        </p:nvSpPr>
        <p:spPr/>
        <p:txBody>
          <a:bodyPr/>
          <a:lstStyle/>
          <a:p>
            <a:pPr algn="r"/>
            <a:fld id="{40AA5F45-CDE6-4EA8-991E-B18CC5F21F47}" type="slidenum">
              <a:rPr lang="en-GB" smtClean="0"/>
              <a:pPr algn="r"/>
              <a:t>‹#›</a:t>
            </a:fld>
            <a:endParaRPr lang="en-GB" dirty="0"/>
          </a:p>
        </p:txBody>
      </p:sp>
      <p:sp>
        <p:nvSpPr>
          <p:cNvPr id="4" name="Text Placeholder 21">
            <a:extLst>
              <a:ext uri="{FF2B5EF4-FFF2-40B4-BE49-F238E27FC236}">
                <a16:creationId xmlns:a16="http://schemas.microsoft.com/office/drawing/2014/main" id="{359C27BE-7752-A3EA-01AD-140757C33DDA}"/>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6" name="Title 1">
            <a:extLst>
              <a:ext uri="{FF2B5EF4-FFF2-40B4-BE49-F238E27FC236}">
                <a16:creationId xmlns:a16="http://schemas.microsoft.com/office/drawing/2014/main" id="{43088883-5982-09AB-1DD6-6B17AA4076E8}"/>
              </a:ext>
            </a:extLst>
          </p:cNvPr>
          <p:cNvSpPr>
            <a:spLocks noGrp="1"/>
          </p:cNvSpPr>
          <p:nvPr>
            <p:ph type="title"/>
          </p:nvPr>
        </p:nvSpPr>
        <p:spPr>
          <a:xfrm>
            <a:off x="503238" y="508001"/>
            <a:ext cx="7005665" cy="481900"/>
          </a:xfrm>
        </p:spPr>
        <p:txBody>
          <a:bodyPr/>
          <a:lstStyle/>
          <a:p>
            <a:r>
              <a:rPr lang="en-US" dirty="0"/>
              <a:t>Click to edit Master title style</a:t>
            </a:r>
            <a:endParaRPr lang="en-GB" dirty="0"/>
          </a:p>
        </p:txBody>
      </p:sp>
      <p:sp>
        <p:nvSpPr>
          <p:cNvPr id="2" name="Text Placeholder 17">
            <a:extLst>
              <a:ext uri="{FF2B5EF4-FFF2-40B4-BE49-F238E27FC236}">
                <a16:creationId xmlns:a16="http://schemas.microsoft.com/office/drawing/2014/main" id="{F945C0B0-9DE8-1D0B-E597-D7ED51E23C61}"/>
              </a:ext>
            </a:extLst>
          </p:cNvPr>
          <p:cNvSpPr>
            <a:spLocks noGrp="1"/>
          </p:cNvSpPr>
          <p:nvPr>
            <p:ph type="body" sz="quarter" idx="34" hasCustomPrompt="1"/>
          </p:nvPr>
        </p:nvSpPr>
        <p:spPr>
          <a:xfrm>
            <a:off x="503238" y="1965326"/>
            <a:ext cx="3978275" cy="1478206"/>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dirty="0"/>
              <a:t>.</a:t>
            </a:r>
            <a:endParaRPr lang="en-GB" dirty="0"/>
          </a:p>
        </p:txBody>
      </p:sp>
      <p:sp>
        <p:nvSpPr>
          <p:cNvPr id="8" name="Picture Placeholder 18">
            <a:extLst>
              <a:ext uri="{FF2B5EF4-FFF2-40B4-BE49-F238E27FC236}">
                <a16:creationId xmlns:a16="http://schemas.microsoft.com/office/drawing/2014/main" id="{07F2A439-914B-F93A-1E42-F4D09B70B0E2}"/>
              </a:ext>
            </a:extLst>
          </p:cNvPr>
          <p:cNvSpPr>
            <a:spLocks noGrp="1"/>
          </p:cNvSpPr>
          <p:nvPr>
            <p:ph type="pic" sz="quarter" idx="18"/>
          </p:nvPr>
        </p:nvSpPr>
        <p:spPr>
          <a:xfrm>
            <a:off x="3170962" y="2118516"/>
            <a:ext cx="1171827" cy="1171827"/>
          </a:xfrm>
          <a:prstGeom prst="ellipse">
            <a:avLst/>
          </a:prstGeom>
          <a:solidFill>
            <a:schemeClr val="bg1"/>
          </a:solidFill>
        </p:spPr>
        <p:txBody>
          <a:bodyPr/>
          <a:lstStyle/>
          <a:p>
            <a:endParaRPr lang="en-GB" dirty="0"/>
          </a:p>
        </p:txBody>
      </p:sp>
      <p:sp>
        <p:nvSpPr>
          <p:cNvPr id="11" name="Text Placeholder 53">
            <a:extLst>
              <a:ext uri="{FF2B5EF4-FFF2-40B4-BE49-F238E27FC236}">
                <a16:creationId xmlns:a16="http://schemas.microsoft.com/office/drawing/2014/main" id="{E0243F2D-AE8D-1DC9-BBEC-F9B8037BE8D9}"/>
              </a:ext>
            </a:extLst>
          </p:cNvPr>
          <p:cNvSpPr>
            <a:spLocks noGrp="1"/>
          </p:cNvSpPr>
          <p:nvPr>
            <p:ph type="body" sz="quarter" idx="47" hasCustomPrompt="1"/>
          </p:nvPr>
        </p:nvSpPr>
        <p:spPr>
          <a:xfrm>
            <a:off x="619994" y="2125439"/>
            <a:ext cx="2377965" cy="652444"/>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12" name="Text Placeholder 53">
            <a:extLst>
              <a:ext uri="{FF2B5EF4-FFF2-40B4-BE49-F238E27FC236}">
                <a16:creationId xmlns:a16="http://schemas.microsoft.com/office/drawing/2014/main" id="{165BC717-A69B-6B38-A18F-CBB6DF171876}"/>
              </a:ext>
            </a:extLst>
          </p:cNvPr>
          <p:cNvSpPr>
            <a:spLocks noGrp="1"/>
          </p:cNvSpPr>
          <p:nvPr>
            <p:ph type="body" sz="quarter" idx="49" hasCustomPrompt="1"/>
          </p:nvPr>
        </p:nvSpPr>
        <p:spPr>
          <a:xfrm>
            <a:off x="619994" y="2760041"/>
            <a:ext cx="2377965" cy="228792"/>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dirty="0"/>
              <a:t>Name_Surname@ajg.com</a:t>
            </a:r>
          </a:p>
        </p:txBody>
      </p:sp>
      <p:sp>
        <p:nvSpPr>
          <p:cNvPr id="14" name="Text Placeholder 9">
            <a:extLst>
              <a:ext uri="{FF2B5EF4-FFF2-40B4-BE49-F238E27FC236}">
                <a16:creationId xmlns:a16="http://schemas.microsoft.com/office/drawing/2014/main" id="{1870F4CC-F3C1-5E56-299C-83901D1226D9}"/>
              </a:ext>
            </a:extLst>
          </p:cNvPr>
          <p:cNvSpPr>
            <a:spLocks noGrp="1"/>
          </p:cNvSpPr>
          <p:nvPr>
            <p:ph type="body" sz="quarter" idx="85"/>
          </p:nvPr>
        </p:nvSpPr>
        <p:spPr>
          <a:xfrm>
            <a:off x="619995" y="4107110"/>
            <a:ext cx="3742197" cy="1714182"/>
          </a:xfrm>
        </p:spPr>
        <p:txBody>
          <a:bodyPr>
            <a:normAutofit/>
          </a:bodyPr>
          <a:lstStyle>
            <a:lvl1pPr>
              <a:defRPr sz="1200">
                <a:solidFill>
                  <a:schemeClr val="tx1"/>
                </a:solidFill>
              </a:defRPr>
            </a:lvl1pPr>
            <a:lvl2pPr>
              <a:defRPr sz="1200">
                <a:solidFill>
                  <a:schemeClr val="tx1"/>
                </a:solidFill>
              </a:defRPr>
            </a:lvl2pPr>
            <a:lvl3pPr>
              <a:defRPr sz="1050">
                <a:solidFill>
                  <a:schemeClr val="tx1"/>
                </a:solidFill>
              </a:defRPr>
            </a:lvl3pPr>
            <a:lvl4pPr>
              <a:defRPr sz="11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53">
            <a:extLst>
              <a:ext uri="{FF2B5EF4-FFF2-40B4-BE49-F238E27FC236}">
                <a16:creationId xmlns:a16="http://schemas.microsoft.com/office/drawing/2014/main" id="{3FAAA865-7280-CFE1-CF5A-AA1CA7FB603B}"/>
              </a:ext>
            </a:extLst>
          </p:cNvPr>
          <p:cNvSpPr>
            <a:spLocks noGrp="1"/>
          </p:cNvSpPr>
          <p:nvPr>
            <p:ph type="body" sz="quarter" idx="86" hasCustomPrompt="1"/>
          </p:nvPr>
        </p:nvSpPr>
        <p:spPr>
          <a:xfrm>
            <a:off x="619994" y="3589798"/>
            <a:ext cx="3741845" cy="403314"/>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dirty="0"/>
              <a:t>Job role</a:t>
            </a:r>
          </a:p>
        </p:txBody>
      </p:sp>
      <p:sp>
        <p:nvSpPr>
          <p:cNvPr id="19" name="Text Placeholder 16">
            <a:extLst>
              <a:ext uri="{FF2B5EF4-FFF2-40B4-BE49-F238E27FC236}">
                <a16:creationId xmlns:a16="http://schemas.microsoft.com/office/drawing/2014/main" id="{0EF58F00-8EFA-8547-6DB4-911AE351FDBB}"/>
              </a:ext>
            </a:extLst>
          </p:cNvPr>
          <p:cNvSpPr>
            <a:spLocks noGrp="1"/>
          </p:cNvSpPr>
          <p:nvPr>
            <p:ph type="body" sz="quarter" idx="88" hasCustomPrompt="1"/>
          </p:nvPr>
        </p:nvSpPr>
        <p:spPr>
          <a:xfrm>
            <a:off x="4662489" y="3443532"/>
            <a:ext cx="3978275" cy="247105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a:t>.</a:t>
            </a:r>
            <a:endParaRPr lang="en-GB"/>
          </a:p>
        </p:txBody>
      </p:sp>
      <p:sp>
        <p:nvSpPr>
          <p:cNvPr id="20" name="Text Placeholder 17">
            <a:extLst>
              <a:ext uri="{FF2B5EF4-FFF2-40B4-BE49-F238E27FC236}">
                <a16:creationId xmlns:a16="http://schemas.microsoft.com/office/drawing/2014/main" id="{8684FD7E-2E16-8DDC-16B3-9439335A377A}"/>
              </a:ext>
            </a:extLst>
          </p:cNvPr>
          <p:cNvSpPr>
            <a:spLocks noGrp="1"/>
          </p:cNvSpPr>
          <p:nvPr>
            <p:ph type="body" sz="quarter" idx="89" hasCustomPrompt="1"/>
          </p:nvPr>
        </p:nvSpPr>
        <p:spPr>
          <a:xfrm>
            <a:off x="4662489" y="1965326"/>
            <a:ext cx="3978275" cy="1478206"/>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00" dirty="0">
                <a:solidFill>
                  <a:schemeClr val="lt1">
                    <a:alpha val="0"/>
                  </a:schemeClr>
                </a:solidFill>
              </a:defRPr>
            </a:lvl1pPr>
          </a:lstStyle>
          <a:p>
            <a:pPr lvl="0" algn="ctr"/>
            <a:r>
              <a:rPr lang="en-US" dirty="0"/>
              <a:t>.</a:t>
            </a:r>
            <a:endParaRPr lang="en-GB" dirty="0"/>
          </a:p>
        </p:txBody>
      </p:sp>
      <p:sp>
        <p:nvSpPr>
          <p:cNvPr id="21" name="Picture Placeholder 18">
            <a:extLst>
              <a:ext uri="{FF2B5EF4-FFF2-40B4-BE49-F238E27FC236}">
                <a16:creationId xmlns:a16="http://schemas.microsoft.com/office/drawing/2014/main" id="{2F8660AB-B4A0-6E07-FE89-4FE17253AF76}"/>
              </a:ext>
            </a:extLst>
          </p:cNvPr>
          <p:cNvSpPr>
            <a:spLocks noGrp="1"/>
          </p:cNvSpPr>
          <p:nvPr>
            <p:ph type="pic" sz="quarter" idx="90"/>
          </p:nvPr>
        </p:nvSpPr>
        <p:spPr>
          <a:xfrm>
            <a:off x="7330213" y="2118516"/>
            <a:ext cx="1171827" cy="1171827"/>
          </a:xfrm>
          <a:prstGeom prst="ellipse">
            <a:avLst/>
          </a:prstGeom>
          <a:solidFill>
            <a:schemeClr val="bg1"/>
          </a:solidFill>
        </p:spPr>
        <p:txBody>
          <a:bodyPr/>
          <a:lstStyle/>
          <a:p>
            <a:endParaRPr lang="en-GB" dirty="0"/>
          </a:p>
        </p:txBody>
      </p:sp>
      <p:sp>
        <p:nvSpPr>
          <p:cNvPr id="22" name="Text Placeholder 53">
            <a:extLst>
              <a:ext uri="{FF2B5EF4-FFF2-40B4-BE49-F238E27FC236}">
                <a16:creationId xmlns:a16="http://schemas.microsoft.com/office/drawing/2014/main" id="{00F53192-4CF0-37A2-3C50-D773C1CF0974}"/>
              </a:ext>
            </a:extLst>
          </p:cNvPr>
          <p:cNvSpPr>
            <a:spLocks noGrp="1"/>
          </p:cNvSpPr>
          <p:nvPr>
            <p:ph type="body" sz="quarter" idx="91" hasCustomPrompt="1"/>
          </p:nvPr>
        </p:nvSpPr>
        <p:spPr>
          <a:xfrm>
            <a:off x="4779245" y="2125439"/>
            <a:ext cx="2377965" cy="652444"/>
          </a:xfrm>
        </p:spPr>
        <p:txBody>
          <a:bodyPr anchor="ctr">
            <a:noAutofit/>
          </a:bodyPr>
          <a:lstStyle>
            <a:lvl1pPr>
              <a:lnSpc>
                <a:spcPct val="100000"/>
              </a:lnSpc>
              <a:defRPr sz="1500">
                <a:solidFill>
                  <a:schemeClr val="bg1"/>
                </a:solidFill>
              </a:defRPr>
            </a:lvl1pPr>
            <a:lvl2pPr>
              <a:defRPr sz="1350"/>
            </a:lvl2pPr>
            <a:lvl3pPr>
              <a:defRPr sz="1350"/>
            </a:lvl3pPr>
            <a:lvl4pPr>
              <a:defRPr sz="1350"/>
            </a:lvl4pPr>
            <a:lvl5pPr>
              <a:defRPr sz="1350"/>
            </a:lvl5pPr>
          </a:lstStyle>
          <a:p>
            <a:pPr lvl="0"/>
            <a:r>
              <a:rPr lang="en-US" dirty="0"/>
              <a:t>Name </a:t>
            </a:r>
            <a:br>
              <a:rPr lang="en-US" dirty="0"/>
            </a:br>
            <a:r>
              <a:rPr lang="en-US" dirty="0"/>
              <a:t>Surname</a:t>
            </a:r>
          </a:p>
        </p:txBody>
      </p:sp>
      <p:sp>
        <p:nvSpPr>
          <p:cNvPr id="23" name="Text Placeholder 53">
            <a:extLst>
              <a:ext uri="{FF2B5EF4-FFF2-40B4-BE49-F238E27FC236}">
                <a16:creationId xmlns:a16="http://schemas.microsoft.com/office/drawing/2014/main" id="{F252E8E3-4375-D4C4-0CB1-2937EEBAA514}"/>
              </a:ext>
            </a:extLst>
          </p:cNvPr>
          <p:cNvSpPr>
            <a:spLocks noGrp="1"/>
          </p:cNvSpPr>
          <p:nvPr>
            <p:ph type="body" sz="quarter" idx="92" hasCustomPrompt="1"/>
          </p:nvPr>
        </p:nvSpPr>
        <p:spPr>
          <a:xfrm>
            <a:off x="4779245" y="2760041"/>
            <a:ext cx="2377965" cy="228792"/>
          </a:xfrm>
        </p:spPr>
        <p:txBody>
          <a:bodyPr anchor="ctr">
            <a:noAutofit/>
          </a:bodyPr>
          <a:lstStyle>
            <a:lvl1pPr>
              <a:lnSpc>
                <a:spcPct val="100000"/>
              </a:lnSpc>
              <a:defRPr sz="1050" b="0">
                <a:solidFill>
                  <a:schemeClr val="bg1"/>
                </a:solidFill>
              </a:defRPr>
            </a:lvl1pPr>
            <a:lvl2pPr>
              <a:defRPr sz="1350"/>
            </a:lvl2pPr>
            <a:lvl3pPr>
              <a:defRPr sz="1350"/>
            </a:lvl3pPr>
            <a:lvl4pPr>
              <a:defRPr sz="1350"/>
            </a:lvl4pPr>
            <a:lvl5pPr>
              <a:defRPr sz="1350"/>
            </a:lvl5pPr>
          </a:lstStyle>
          <a:p>
            <a:r>
              <a:rPr lang="en-GB" dirty="0"/>
              <a:t>Name_Surname@ajg.com</a:t>
            </a:r>
          </a:p>
        </p:txBody>
      </p:sp>
      <p:sp>
        <p:nvSpPr>
          <p:cNvPr id="24" name="Text Placeholder 9">
            <a:extLst>
              <a:ext uri="{FF2B5EF4-FFF2-40B4-BE49-F238E27FC236}">
                <a16:creationId xmlns:a16="http://schemas.microsoft.com/office/drawing/2014/main" id="{97A0E460-B764-02D2-0B4D-10768F385B42}"/>
              </a:ext>
            </a:extLst>
          </p:cNvPr>
          <p:cNvSpPr>
            <a:spLocks noGrp="1"/>
          </p:cNvSpPr>
          <p:nvPr>
            <p:ph type="body" sz="quarter" idx="93"/>
          </p:nvPr>
        </p:nvSpPr>
        <p:spPr>
          <a:xfrm>
            <a:off x="4779246" y="4107110"/>
            <a:ext cx="3742197" cy="1714182"/>
          </a:xfrm>
        </p:spPr>
        <p:txBody>
          <a:bodyPr>
            <a:normAutofit/>
          </a:bodyPr>
          <a:lstStyle>
            <a:lvl1pPr>
              <a:defRPr sz="1200">
                <a:solidFill>
                  <a:schemeClr val="tx1"/>
                </a:solidFill>
              </a:defRPr>
            </a:lvl1pPr>
            <a:lvl2pPr>
              <a:defRPr sz="1200">
                <a:solidFill>
                  <a:schemeClr val="tx1"/>
                </a:solidFill>
              </a:defRPr>
            </a:lvl2pPr>
            <a:lvl3pPr>
              <a:defRPr sz="1200">
                <a:solidFill>
                  <a:schemeClr val="tx1"/>
                </a:solidFill>
              </a:defRPr>
            </a:lvl3pPr>
            <a:lvl4pPr>
              <a:defRPr sz="1100">
                <a:solidFill>
                  <a:schemeClr val="tx1"/>
                </a:solidFill>
              </a:defRPr>
            </a:lvl4pPr>
            <a:lvl5pP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53">
            <a:extLst>
              <a:ext uri="{FF2B5EF4-FFF2-40B4-BE49-F238E27FC236}">
                <a16:creationId xmlns:a16="http://schemas.microsoft.com/office/drawing/2014/main" id="{92A71DFA-4044-95F6-28C0-2C698E89C28B}"/>
              </a:ext>
            </a:extLst>
          </p:cNvPr>
          <p:cNvSpPr>
            <a:spLocks noGrp="1"/>
          </p:cNvSpPr>
          <p:nvPr>
            <p:ph type="body" sz="quarter" idx="94" hasCustomPrompt="1"/>
          </p:nvPr>
        </p:nvSpPr>
        <p:spPr>
          <a:xfrm>
            <a:off x="4779245" y="3589798"/>
            <a:ext cx="3741845" cy="403314"/>
          </a:xfrm>
        </p:spPr>
        <p:txBody>
          <a:bodyPr anchor="ctr">
            <a:noAutofit/>
          </a:bodyPr>
          <a:lstStyle>
            <a:lvl1pPr>
              <a:lnSpc>
                <a:spcPct val="100000"/>
              </a:lnSpc>
              <a:defRPr sz="1500">
                <a:solidFill>
                  <a:schemeClr val="tx1"/>
                </a:solidFill>
              </a:defRPr>
            </a:lvl1pPr>
            <a:lvl2pPr>
              <a:defRPr sz="1350"/>
            </a:lvl2pPr>
            <a:lvl3pPr>
              <a:defRPr sz="1350"/>
            </a:lvl3pPr>
            <a:lvl4pPr>
              <a:defRPr sz="1350"/>
            </a:lvl4pPr>
            <a:lvl5pPr>
              <a:defRPr sz="1350"/>
            </a:lvl5pPr>
          </a:lstStyle>
          <a:p>
            <a:pPr lvl="0"/>
            <a:r>
              <a:rPr lang="en-US" dirty="0"/>
              <a:t>Job role</a:t>
            </a:r>
          </a:p>
        </p:txBody>
      </p:sp>
      <p:sp>
        <p:nvSpPr>
          <p:cNvPr id="27" name="Text Placeholder 29">
            <a:extLst>
              <a:ext uri="{FF2B5EF4-FFF2-40B4-BE49-F238E27FC236}">
                <a16:creationId xmlns:a16="http://schemas.microsoft.com/office/drawing/2014/main" id="{A14C3D29-F474-844B-E699-9B795DD15520}"/>
              </a:ext>
            </a:extLst>
          </p:cNvPr>
          <p:cNvSpPr txBox="1">
            <a:spLocks/>
          </p:cNvSpPr>
          <p:nvPr userDrawn="1"/>
        </p:nvSpPr>
        <p:spPr>
          <a:xfrm>
            <a:off x="4662489" y="5868230"/>
            <a:ext cx="3976687" cy="5337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rgbClr val="6EACDD"/>
          </a:solidFill>
          <a:ln w="19050" cap="flat" cmpd="sng" algn="ctr">
            <a:noFill/>
            <a:prstDash val="solid"/>
            <a:miter lim="800000"/>
          </a:ln>
          <a:effectLst/>
        </p:spPr>
        <p:txBody>
          <a:bodyPr vert="horz" lIns="0" tIns="0" rIns="0" bIns="0" rtlCol="0" anchor="ctr">
            <a:norm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lang="en-GB" sz="133" b="1" kern="1200" dirty="0">
                <a:solidFill>
                  <a:schemeClr val="lt1">
                    <a:alpha val="0"/>
                  </a:schemeClr>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lt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lt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33" b="1" i="0" u="none" strike="noStrike" kern="1200" cap="none" spc="0" normalizeH="0" baseline="0" noProof="0" dirty="0">
              <a:ln>
                <a:noFill/>
              </a:ln>
              <a:solidFill>
                <a:srgbClr val="FFFFFF">
                  <a:alpha val="0"/>
                </a:srgbClr>
              </a:solidFill>
              <a:effectLst/>
              <a:uLnTx/>
              <a:uFillTx/>
              <a:latin typeface="Arial" panose="020B0604020202020204"/>
              <a:ea typeface="+mn-ea"/>
              <a:cs typeface="+mn-cs"/>
            </a:endParaRPr>
          </a:p>
        </p:txBody>
      </p:sp>
      <p:sp>
        <p:nvSpPr>
          <p:cNvPr id="28" name="Text Placeholder 29">
            <a:extLst>
              <a:ext uri="{FF2B5EF4-FFF2-40B4-BE49-F238E27FC236}">
                <a16:creationId xmlns:a16="http://schemas.microsoft.com/office/drawing/2014/main" id="{A14C3D29-F474-844B-E699-9B795DD15520}"/>
              </a:ext>
            </a:extLst>
          </p:cNvPr>
          <p:cNvSpPr txBox="1">
            <a:spLocks/>
          </p:cNvSpPr>
          <p:nvPr userDrawn="1"/>
        </p:nvSpPr>
        <p:spPr>
          <a:xfrm>
            <a:off x="501650" y="5868230"/>
            <a:ext cx="3976687" cy="53378"/>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rgbClr val="6EACDD"/>
          </a:solidFill>
          <a:ln w="19050" cap="flat" cmpd="sng" algn="ctr">
            <a:noFill/>
            <a:prstDash val="solid"/>
            <a:miter lim="800000"/>
          </a:ln>
          <a:effectLst/>
        </p:spPr>
        <p:txBody>
          <a:bodyPr vert="horz" lIns="0" tIns="0" rIns="0" bIns="0" rtlCol="0" anchor="ctr">
            <a:norm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lang="en-GB" sz="133" b="1" kern="1200" dirty="0">
                <a:solidFill>
                  <a:schemeClr val="lt1">
                    <a:alpha val="0"/>
                  </a:schemeClr>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lt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lt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lt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33" b="1" i="0" u="none" strike="noStrike" kern="1200" cap="none" spc="0" normalizeH="0" baseline="0" noProof="0" dirty="0">
              <a:ln>
                <a:noFill/>
              </a:ln>
              <a:solidFill>
                <a:srgbClr val="FFFFFF">
                  <a:alpha val="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46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2" name="Title 1"/>
          <p:cNvSpPr>
            <a:spLocks noGrp="1"/>
          </p:cNvSpPr>
          <p:nvPr>
            <p:ph type="title"/>
          </p:nvPr>
        </p:nvSpPr>
        <p:spPr>
          <a:xfrm>
            <a:off x="503238" y="525245"/>
            <a:ext cx="7077138" cy="457735"/>
          </a:xfrm>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dirty="0">
                <a:cs typeface="Arial" panose="020B0604020202020204" pitchFamily="34" charset="0"/>
              </a:rPr>
              <a:t>©2025 ARTHUR J. GALLAGHER &amp; CO.</a:t>
            </a:r>
          </a:p>
        </p:txBody>
      </p:sp>
      <p:sp>
        <p:nvSpPr>
          <p:cNvPr id="4" name="Slide Number Placeholder 3"/>
          <p:cNvSpPr>
            <a:spLocks noGrp="1"/>
          </p:cNvSpPr>
          <p:nvPr>
            <p:ph type="sldNum" sz="quarter" idx="11"/>
          </p:nvPr>
        </p:nvSpPr>
        <p:spPr/>
        <p:txBody>
          <a:bodyPr/>
          <a:lstStyle/>
          <a:p>
            <a:pPr algn="r"/>
            <a:fld id="{40AA5F45-CDE6-4EA8-991E-B18CC5F21F47}" type="slidenum">
              <a:rPr lang="en-GB" smtClean="0"/>
              <a:pPr algn="r"/>
              <a:t>‹#›</a:t>
            </a:fld>
            <a:endParaRPr lang="en-GB" dirty="0"/>
          </a:p>
        </p:txBody>
      </p:sp>
      <p:sp>
        <p:nvSpPr>
          <p:cNvPr id="5" name="Text Placeholder 21">
            <a:extLst>
              <a:ext uri="{FF2B5EF4-FFF2-40B4-BE49-F238E27FC236}">
                <a16:creationId xmlns:a16="http://schemas.microsoft.com/office/drawing/2014/main" id="{9BD5879F-C148-6899-0129-BB087FAB9F99}"/>
              </a:ext>
            </a:extLst>
          </p:cNvPr>
          <p:cNvSpPr>
            <a:spLocks noGrp="1"/>
          </p:cNvSpPr>
          <p:nvPr>
            <p:ph type="body" sz="quarter" idx="15"/>
          </p:nvPr>
        </p:nvSpPr>
        <p:spPr>
          <a:xfrm>
            <a:off x="503239" y="1054669"/>
            <a:ext cx="8135938" cy="540000"/>
          </a:xfrm>
        </p:spPr>
        <p:txBody>
          <a:bodyPr>
            <a:noAutofit/>
          </a:bodyPr>
          <a:lstStyle>
            <a:lvl1pPr marL="0" indent="0">
              <a:lnSpc>
                <a:spcPct val="100000"/>
              </a:lnSpc>
              <a:spcAft>
                <a:spcPts val="0"/>
              </a:spcAft>
              <a:buFont typeface="Arial" panose="020B0604020202020204" pitchFamily="34" charset="0"/>
              <a:buNone/>
              <a:defRPr sz="1400" b="1">
                <a:solidFill>
                  <a:schemeClr val="accent1"/>
                </a:solidFill>
              </a:defRPr>
            </a:lvl1pPr>
            <a:lvl2pPr marL="0" indent="0">
              <a:lnSpc>
                <a:spcPct val="100000"/>
              </a:lnSpc>
              <a:spcAft>
                <a:spcPts val="0"/>
              </a:spcAft>
              <a:buNone/>
              <a:defRPr sz="1200" b="1">
                <a:solidFill>
                  <a:schemeClr val="accent1"/>
                </a:solidFill>
              </a:defRPr>
            </a:lvl2pPr>
            <a:lvl3pPr marL="0" indent="0">
              <a:lnSpc>
                <a:spcPct val="100000"/>
              </a:lnSpc>
              <a:spcAft>
                <a:spcPts val="0"/>
              </a:spcAft>
              <a:buNone/>
              <a:defRPr sz="1200" b="1">
                <a:solidFill>
                  <a:schemeClr val="accent1"/>
                </a:solidFill>
              </a:defRPr>
            </a:lvl3pPr>
            <a:lvl4pPr marL="0" indent="0">
              <a:lnSpc>
                <a:spcPct val="100000"/>
              </a:lnSpc>
              <a:spcAft>
                <a:spcPts val="0"/>
              </a:spcAft>
              <a:buNone/>
              <a:defRPr sz="1200" b="1">
                <a:solidFill>
                  <a:schemeClr val="accent1"/>
                </a:solidFill>
              </a:defRPr>
            </a:lvl4pPr>
            <a:lvl5pPr marL="0" indent="0">
              <a:lnSpc>
                <a:spcPct val="100000"/>
              </a:lnSpc>
              <a:spcAft>
                <a:spcPts val="0"/>
              </a:spcAft>
              <a:buNone/>
              <a:defRPr sz="1200" b="1">
                <a:solidFill>
                  <a:schemeClr val="accent1"/>
                </a:solidFill>
              </a:defRPr>
            </a:lvl5pPr>
          </a:lstStyle>
          <a:p>
            <a:pPr lvl="0"/>
            <a:r>
              <a:rPr lang="en-US" dirty="0"/>
              <a:t>Click to edit Master text styles</a:t>
            </a:r>
          </a:p>
        </p:txBody>
      </p:sp>
      <p:sp>
        <p:nvSpPr>
          <p:cNvPr id="6" name="Content Placeholder 2">
            <a:extLst>
              <a:ext uri="{FF2B5EF4-FFF2-40B4-BE49-F238E27FC236}">
                <a16:creationId xmlns:a16="http://schemas.microsoft.com/office/drawing/2014/main" id="{FB5E03B4-BAB7-8530-53FB-E28A68E3ACFD}"/>
              </a:ext>
            </a:extLst>
          </p:cNvPr>
          <p:cNvSpPr>
            <a:spLocks noGrp="1"/>
          </p:cNvSpPr>
          <p:nvPr>
            <p:ph idx="85"/>
          </p:nvPr>
        </p:nvSpPr>
        <p:spPr>
          <a:xfrm>
            <a:off x="503239" y="1965325"/>
            <a:ext cx="3129377" cy="39481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632616" y="2162197"/>
            <a:ext cx="5148274" cy="3533430"/>
          </a:xfrm>
          <a:prstGeom prst="rect">
            <a:avLst/>
          </a:prstGeom>
        </p:spPr>
      </p:pic>
      <p:sp>
        <p:nvSpPr>
          <p:cNvPr id="8"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4292054" y="2468580"/>
            <a:ext cx="3833836" cy="2721846"/>
          </a:xfrm>
          <a:prstGeom prst="roundRect">
            <a:avLst>
              <a:gd name="adj" fmla="val 1766"/>
            </a:avLst>
          </a:prstGeom>
          <a:solidFill>
            <a:schemeClr val="bg2"/>
          </a:solidFill>
        </p:spPr>
        <p:txBody>
          <a:bodyPr wrap="square">
            <a:noAutofit/>
          </a:bodyPr>
          <a:lstStyle/>
          <a:p>
            <a:endParaRPr lang="en-GB"/>
          </a:p>
        </p:txBody>
      </p:sp>
      <p:sp>
        <p:nvSpPr>
          <p:cNvPr id="9" name="Text Placeholder 11">
            <a:extLst>
              <a:ext uri="{FF2B5EF4-FFF2-40B4-BE49-F238E27FC236}">
                <a16:creationId xmlns:a16="http://schemas.microsoft.com/office/drawing/2014/main" id="{A40BBA85-FD39-BF60-306E-0EA71E74D1DA}"/>
              </a:ext>
            </a:extLst>
          </p:cNvPr>
          <p:cNvSpPr>
            <a:spLocks noGrp="1"/>
          </p:cNvSpPr>
          <p:nvPr>
            <p:ph type="body" sz="quarter" idx="113" hasCustomPrompt="1"/>
          </p:nvPr>
        </p:nvSpPr>
        <p:spPr>
          <a:xfrm>
            <a:off x="503238" y="6019070"/>
            <a:ext cx="3376999" cy="215444"/>
          </a:xfrm>
        </p:spPr>
        <p:txBody>
          <a:bodyPr wrap="square" anchor="b">
            <a:spAutoFit/>
          </a:bodyPr>
          <a:lstStyle>
            <a:lvl1pPr marL="0" indent="0">
              <a:lnSpc>
                <a:spcPct val="100000"/>
              </a:lnSpc>
              <a:spcAft>
                <a:spcPts val="0"/>
              </a:spcAft>
              <a:buFont typeface="Arial" panose="020B0604020202020204" pitchFamily="34" charset="0"/>
              <a:buNone/>
              <a:defRPr sz="700" b="0" i="1">
                <a:solidFill>
                  <a:schemeClr val="bg1">
                    <a:lumMod val="50000"/>
                  </a:schemeClr>
                </a:solidFill>
              </a:defRPr>
            </a:lvl1pPr>
            <a:lvl2pPr marL="0" indent="0">
              <a:lnSpc>
                <a:spcPct val="100000"/>
              </a:lnSpc>
              <a:spcAft>
                <a:spcPts val="0"/>
              </a:spcAft>
              <a:buNone/>
              <a:defRPr sz="525" i="1">
                <a:solidFill>
                  <a:schemeClr val="bg1">
                    <a:lumMod val="50000"/>
                  </a:schemeClr>
                </a:solidFill>
              </a:defRPr>
            </a:lvl2pPr>
            <a:lvl3pPr marL="0" indent="0">
              <a:lnSpc>
                <a:spcPct val="100000"/>
              </a:lnSpc>
              <a:spcAft>
                <a:spcPts val="0"/>
              </a:spcAft>
              <a:buNone/>
              <a:defRPr sz="525" i="1">
                <a:solidFill>
                  <a:schemeClr val="bg1">
                    <a:lumMod val="50000"/>
                  </a:schemeClr>
                </a:solidFill>
              </a:defRPr>
            </a:lvl3pPr>
            <a:lvl4pPr marL="0" indent="0">
              <a:lnSpc>
                <a:spcPct val="100000"/>
              </a:lnSpc>
              <a:spcAft>
                <a:spcPts val="0"/>
              </a:spcAft>
              <a:buNone/>
              <a:defRPr sz="525" i="1">
                <a:solidFill>
                  <a:schemeClr val="bg1">
                    <a:lumMod val="50000"/>
                  </a:schemeClr>
                </a:solidFill>
              </a:defRPr>
            </a:lvl4pPr>
            <a:lvl5pPr marL="0" indent="0">
              <a:lnSpc>
                <a:spcPct val="100000"/>
              </a:lnSpc>
              <a:spcAft>
                <a:spcPts val="0"/>
              </a:spcAft>
              <a:buNone/>
              <a:defRPr sz="525" i="1">
                <a:solidFill>
                  <a:schemeClr val="bg1">
                    <a:lumMod val="50000"/>
                  </a:schemeClr>
                </a:solidFill>
              </a:defRPr>
            </a:lvl5pPr>
          </a:lstStyle>
          <a:p>
            <a:pPr lvl="0"/>
            <a:r>
              <a:rPr lang="en-US" dirty="0"/>
              <a:t>Source: Insert source here</a:t>
            </a:r>
            <a:br>
              <a:rPr lang="en-US" dirty="0"/>
            </a:br>
            <a:r>
              <a:rPr lang="en-US" dirty="0"/>
              <a:t>Notes: Insert notes here</a:t>
            </a:r>
          </a:p>
        </p:txBody>
      </p:sp>
    </p:spTree>
    <p:extLst>
      <p:ext uri="{BB962C8B-B14F-4D97-AF65-F5344CB8AC3E}">
        <p14:creationId xmlns:p14="http://schemas.microsoft.com/office/powerpoint/2010/main" val="12271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3868479" y="-312315"/>
            <a:ext cx="1407047" cy="3970318"/>
          </a:xfrm>
        </p:spPr>
        <p:txBody>
          <a:bodyPr wrap="square">
            <a:spAutoFit/>
          </a:bodyPr>
          <a:lstStyle>
            <a:lvl1pPr marL="0" indent="0" algn="l">
              <a:lnSpc>
                <a:spcPct val="100000"/>
              </a:lnSpc>
              <a:spcAft>
                <a:spcPts val="0"/>
              </a:spcAft>
              <a:buFont typeface="Arial" panose="020B0604020202020204" pitchFamily="34" charset="0"/>
              <a:buNone/>
              <a:defRPr sz="25800"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4297238" y="4384147"/>
            <a:ext cx="549525" cy="0"/>
          </a:xfrm>
          <a:ln w="6350">
            <a:solidFill>
              <a:schemeClr val="accent4"/>
            </a:solidFill>
          </a:ln>
        </p:spPr>
        <p:txBody>
          <a:bodyPr/>
          <a:lstStyle>
            <a:lvl1pPr>
              <a:defRPr sz="100" b="0">
                <a:solidFill>
                  <a:schemeClr val="tx1">
                    <a:alpha val="0"/>
                  </a:schemeClr>
                </a:solidFill>
              </a:defRPr>
            </a:lvl1pPr>
          </a:lstStyle>
          <a:p>
            <a:pPr lvl="0"/>
            <a:r>
              <a:rPr lang="en-US" dirty="0"/>
              <a:t>.</a:t>
            </a:r>
            <a:endParaRPr lang="en-GB" dirty="0"/>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503238" y="1965326"/>
            <a:ext cx="8117084" cy="2289180"/>
          </a:xfrm>
        </p:spPr>
        <p:txBody>
          <a:bodyPr anchor="t">
            <a:noAutofit/>
          </a:bodyPr>
          <a:lstStyle>
            <a:lvl1pPr algn="ctr">
              <a:defRPr sz="2800">
                <a:solidFill>
                  <a:schemeClr val="accent1"/>
                </a:solidFill>
              </a:defRPr>
            </a:lvl1pPr>
          </a:lstStyle>
          <a:p>
            <a:r>
              <a:rPr lang="en-US" dirty="0"/>
              <a:t>Insert quote here.”</a:t>
            </a:r>
            <a:endParaRPr lang="en-GB" dirty="0"/>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2743200" y="4637790"/>
            <a:ext cx="3657600" cy="647233"/>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2"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503238" y="6497102"/>
            <a:ext cx="1838645" cy="123111"/>
          </a:xfrm>
        </p:spPr>
        <p:txBody>
          <a:bodyPr/>
          <a:lstStyle/>
          <a:p>
            <a:r>
              <a:rPr lang="en-US" dirty="0">
                <a:cs typeface="Arial" panose="020B0604020202020204" pitchFamily="34" charset="0"/>
              </a:rPr>
              <a:t>©2025 ARTHUR J. GALLAGHER &amp; CO.</a:t>
            </a:r>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3532" y="50966"/>
            <a:ext cx="1262508" cy="388916"/>
          </a:xfrm>
          <a:prstGeom prst="rect">
            <a:avLst/>
          </a:prstGeom>
        </p:spPr>
      </p:pic>
    </p:spTree>
    <p:extLst>
      <p:ext uri="{BB962C8B-B14F-4D97-AF65-F5344CB8AC3E}">
        <p14:creationId xmlns:p14="http://schemas.microsoft.com/office/powerpoint/2010/main" val="16312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 Placeholder 8">
            <a:extLst>
              <a:ext uri="{FF2B5EF4-FFF2-40B4-BE49-F238E27FC236}">
                <a16:creationId xmlns:a16="http://schemas.microsoft.com/office/drawing/2014/main" id="{D9AD57A5-D000-51AF-80B2-A186D0B2BE0A}"/>
              </a:ext>
            </a:extLst>
          </p:cNvPr>
          <p:cNvSpPr>
            <a:spLocks noGrp="1"/>
          </p:cNvSpPr>
          <p:nvPr>
            <p:ph type="body" sz="quarter" idx="15" hasCustomPrompt="1"/>
          </p:nvPr>
        </p:nvSpPr>
        <p:spPr>
          <a:xfrm>
            <a:off x="3868479" y="-312315"/>
            <a:ext cx="1407047" cy="3970318"/>
          </a:xfrm>
        </p:spPr>
        <p:txBody>
          <a:bodyPr wrap="square">
            <a:spAutoFit/>
          </a:bodyPr>
          <a:lstStyle>
            <a:lvl1pPr marL="0" indent="0" algn="l">
              <a:lnSpc>
                <a:spcPct val="100000"/>
              </a:lnSpc>
              <a:spcAft>
                <a:spcPts val="0"/>
              </a:spcAft>
              <a:buFont typeface="Arial" panose="020B0604020202020204" pitchFamily="34" charset="0"/>
              <a:buNone/>
              <a:defRPr sz="25800"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27" name="Text Placeholder 86">
            <a:extLst>
              <a:ext uri="{FF2B5EF4-FFF2-40B4-BE49-F238E27FC236}">
                <a16:creationId xmlns:a16="http://schemas.microsoft.com/office/drawing/2014/main" id="{F913D619-A58C-66E8-4148-7B31B6F13DCE}"/>
              </a:ext>
            </a:extLst>
          </p:cNvPr>
          <p:cNvSpPr>
            <a:spLocks noGrp="1"/>
          </p:cNvSpPr>
          <p:nvPr>
            <p:ph type="body" sz="quarter" idx="17" hasCustomPrompt="1"/>
          </p:nvPr>
        </p:nvSpPr>
        <p:spPr>
          <a:xfrm rot="10800000" flipV="1">
            <a:off x="4297238" y="4384147"/>
            <a:ext cx="549525" cy="0"/>
          </a:xfrm>
          <a:ln w="6350">
            <a:solidFill>
              <a:schemeClr val="accent3"/>
            </a:solidFill>
          </a:ln>
        </p:spPr>
        <p:txBody>
          <a:bodyPr/>
          <a:lstStyle>
            <a:lvl1pPr>
              <a:defRPr sz="100" b="0">
                <a:solidFill>
                  <a:schemeClr val="tx1">
                    <a:alpha val="0"/>
                  </a:schemeClr>
                </a:solidFill>
              </a:defRPr>
            </a:lvl1pPr>
          </a:lstStyle>
          <a:p>
            <a:pPr lvl="0"/>
            <a:r>
              <a:rPr lang="en-US" dirty="0"/>
              <a:t>.</a:t>
            </a:r>
            <a:endParaRPr lang="en-GB" dirty="0"/>
          </a:p>
        </p:txBody>
      </p:sp>
      <p:sp>
        <p:nvSpPr>
          <p:cNvPr id="28" name="Title 1">
            <a:extLst>
              <a:ext uri="{FF2B5EF4-FFF2-40B4-BE49-F238E27FC236}">
                <a16:creationId xmlns:a16="http://schemas.microsoft.com/office/drawing/2014/main" id="{9856D782-466C-2E33-6118-B6E09D1AC9D2}"/>
              </a:ext>
            </a:extLst>
          </p:cNvPr>
          <p:cNvSpPr>
            <a:spLocks noGrp="1"/>
          </p:cNvSpPr>
          <p:nvPr>
            <p:ph type="title" hasCustomPrompt="1"/>
          </p:nvPr>
        </p:nvSpPr>
        <p:spPr>
          <a:xfrm>
            <a:off x="503238" y="1965326"/>
            <a:ext cx="8117084" cy="2289180"/>
          </a:xfrm>
        </p:spPr>
        <p:txBody>
          <a:bodyPr anchor="t">
            <a:noAutofit/>
          </a:bodyPr>
          <a:lstStyle>
            <a:lvl1pPr algn="ctr">
              <a:defRPr sz="2800">
                <a:solidFill>
                  <a:schemeClr val="accent1"/>
                </a:solidFill>
              </a:defRPr>
            </a:lvl1pPr>
          </a:lstStyle>
          <a:p>
            <a:r>
              <a:rPr lang="en-US" dirty="0"/>
              <a:t>Insert quote here.”</a:t>
            </a:r>
            <a:endParaRPr lang="en-GB" dirty="0"/>
          </a:p>
        </p:txBody>
      </p:sp>
      <p:sp>
        <p:nvSpPr>
          <p:cNvPr id="29" name="Subtitle 2">
            <a:extLst>
              <a:ext uri="{FF2B5EF4-FFF2-40B4-BE49-F238E27FC236}">
                <a16:creationId xmlns:a16="http://schemas.microsoft.com/office/drawing/2014/main" id="{BB31F30D-7C75-E782-499D-F5E527921250}"/>
              </a:ext>
            </a:extLst>
          </p:cNvPr>
          <p:cNvSpPr>
            <a:spLocks noGrp="1"/>
          </p:cNvSpPr>
          <p:nvPr>
            <p:ph type="subTitle" idx="1" hasCustomPrompt="1"/>
          </p:nvPr>
        </p:nvSpPr>
        <p:spPr>
          <a:xfrm>
            <a:off x="2743200" y="4637790"/>
            <a:ext cx="3657600" cy="647233"/>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48" name="Slide Number Placeholder 4">
            <a:extLst>
              <a:ext uri="{FF2B5EF4-FFF2-40B4-BE49-F238E27FC236}">
                <a16:creationId xmlns:a16="http://schemas.microsoft.com/office/drawing/2014/main" id="{448E71F5-2CE5-5933-C184-3181D7C0CDF2}"/>
              </a:ext>
            </a:extLst>
          </p:cNvPr>
          <p:cNvSpPr>
            <a:spLocks noGrp="1"/>
          </p:cNvSpPr>
          <p:nvPr>
            <p:ph type="sldNum" sz="quarter" idx="19"/>
          </p:nvPr>
        </p:nvSpPr>
        <p:spPr>
          <a:xfrm>
            <a:off x="8514141" y="6348512"/>
            <a:ext cx="125035" cy="123111"/>
          </a:xfrm>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49" name="Picture 4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3532" y="50966"/>
            <a:ext cx="1262508" cy="388916"/>
          </a:xfrm>
          <a:prstGeom prst="rect">
            <a:avLst/>
          </a:prstGeom>
        </p:spPr>
      </p:pic>
      <p:sp>
        <p:nvSpPr>
          <p:cNvPr id="50"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503238" y="6497102"/>
            <a:ext cx="1838645" cy="123111"/>
          </a:xfrm>
        </p:spPr>
        <p:txBody>
          <a:bodyPr/>
          <a:lstStyle/>
          <a:p>
            <a:r>
              <a:rPr lang="en-US" dirty="0">
                <a:cs typeface="Arial" panose="020B0604020202020204" pitchFamily="34" charset="0"/>
              </a:rPr>
              <a:t>©2025 ARTHUR J. GALLAGHER &amp; CO.</a:t>
            </a:r>
          </a:p>
        </p:txBody>
      </p:sp>
    </p:spTree>
    <p:extLst>
      <p:ext uri="{BB962C8B-B14F-4D97-AF65-F5344CB8AC3E}">
        <p14:creationId xmlns:p14="http://schemas.microsoft.com/office/powerpoint/2010/main" val="35936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Placeholder 8">
            <a:extLst>
              <a:ext uri="{FF2B5EF4-FFF2-40B4-BE49-F238E27FC236}">
                <a16:creationId xmlns:a16="http://schemas.microsoft.com/office/drawing/2014/main" id="{E46E63A8-A96C-C288-B190-2AD8D8AEB17E}"/>
              </a:ext>
            </a:extLst>
          </p:cNvPr>
          <p:cNvSpPr>
            <a:spLocks noGrp="1"/>
          </p:cNvSpPr>
          <p:nvPr>
            <p:ph type="body" sz="quarter" idx="15" hasCustomPrompt="1"/>
          </p:nvPr>
        </p:nvSpPr>
        <p:spPr>
          <a:xfrm>
            <a:off x="3868479" y="-312315"/>
            <a:ext cx="1407047" cy="3970318"/>
          </a:xfrm>
        </p:spPr>
        <p:txBody>
          <a:bodyPr wrap="square">
            <a:spAutoFit/>
          </a:bodyPr>
          <a:lstStyle>
            <a:lvl1pPr marL="0" indent="0" algn="l">
              <a:lnSpc>
                <a:spcPct val="100000"/>
              </a:lnSpc>
              <a:spcAft>
                <a:spcPts val="0"/>
              </a:spcAft>
              <a:buFont typeface="Arial" panose="020B0604020202020204" pitchFamily="34" charset="0"/>
              <a:buNone/>
              <a:defRPr sz="25800" b="1">
                <a:solidFill>
                  <a:schemeClr val="accent1"/>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30" name="Text Placeholder 86">
            <a:extLst>
              <a:ext uri="{FF2B5EF4-FFF2-40B4-BE49-F238E27FC236}">
                <a16:creationId xmlns:a16="http://schemas.microsoft.com/office/drawing/2014/main" id="{24E62FD9-F45F-8D68-1616-60CE84E93A1F}"/>
              </a:ext>
            </a:extLst>
          </p:cNvPr>
          <p:cNvSpPr>
            <a:spLocks noGrp="1"/>
          </p:cNvSpPr>
          <p:nvPr>
            <p:ph type="body" sz="quarter" idx="17" hasCustomPrompt="1"/>
          </p:nvPr>
        </p:nvSpPr>
        <p:spPr>
          <a:xfrm rot="10800000" flipV="1">
            <a:off x="4297238" y="4384147"/>
            <a:ext cx="549525" cy="0"/>
          </a:xfrm>
          <a:ln w="6350">
            <a:solidFill>
              <a:schemeClr val="accent6"/>
            </a:solidFill>
          </a:ln>
        </p:spPr>
        <p:txBody>
          <a:bodyPr/>
          <a:lstStyle>
            <a:lvl1pPr>
              <a:defRPr sz="100" b="0">
                <a:solidFill>
                  <a:schemeClr val="tx1">
                    <a:alpha val="0"/>
                  </a:schemeClr>
                </a:solidFill>
              </a:defRPr>
            </a:lvl1pPr>
          </a:lstStyle>
          <a:p>
            <a:pPr lvl="0"/>
            <a:r>
              <a:rPr lang="en-US" dirty="0"/>
              <a:t>.</a:t>
            </a:r>
            <a:endParaRPr lang="en-GB" dirty="0"/>
          </a:p>
        </p:txBody>
      </p:sp>
      <p:sp>
        <p:nvSpPr>
          <p:cNvPr id="31" name="Title 1">
            <a:extLst>
              <a:ext uri="{FF2B5EF4-FFF2-40B4-BE49-F238E27FC236}">
                <a16:creationId xmlns:a16="http://schemas.microsoft.com/office/drawing/2014/main" id="{A7B260F9-FEAC-1BD1-DCA6-27A2722B9353}"/>
              </a:ext>
            </a:extLst>
          </p:cNvPr>
          <p:cNvSpPr>
            <a:spLocks noGrp="1"/>
          </p:cNvSpPr>
          <p:nvPr>
            <p:ph type="title" hasCustomPrompt="1"/>
          </p:nvPr>
        </p:nvSpPr>
        <p:spPr>
          <a:xfrm>
            <a:off x="503238" y="1965326"/>
            <a:ext cx="8117084" cy="2289180"/>
          </a:xfrm>
        </p:spPr>
        <p:txBody>
          <a:bodyPr anchor="t">
            <a:noAutofit/>
          </a:bodyPr>
          <a:lstStyle>
            <a:lvl1pPr algn="ctr">
              <a:defRPr sz="2800">
                <a:solidFill>
                  <a:schemeClr val="accent1"/>
                </a:solidFill>
              </a:defRPr>
            </a:lvl1pPr>
          </a:lstStyle>
          <a:p>
            <a:r>
              <a:rPr lang="en-US" dirty="0"/>
              <a:t>Insert quote here.”</a:t>
            </a:r>
            <a:endParaRPr lang="en-GB" dirty="0"/>
          </a:p>
        </p:txBody>
      </p:sp>
      <p:sp>
        <p:nvSpPr>
          <p:cNvPr id="32" name="Subtitle 2">
            <a:extLst>
              <a:ext uri="{FF2B5EF4-FFF2-40B4-BE49-F238E27FC236}">
                <a16:creationId xmlns:a16="http://schemas.microsoft.com/office/drawing/2014/main" id="{29EC63ED-965D-46C0-66FB-72E61A74DFDA}"/>
              </a:ext>
            </a:extLst>
          </p:cNvPr>
          <p:cNvSpPr>
            <a:spLocks noGrp="1"/>
          </p:cNvSpPr>
          <p:nvPr>
            <p:ph type="subTitle" idx="1" hasCustomPrompt="1"/>
          </p:nvPr>
        </p:nvSpPr>
        <p:spPr>
          <a:xfrm>
            <a:off x="2743200" y="4637790"/>
            <a:ext cx="3657600" cy="647233"/>
          </a:xfrm>
        </p:spPr>
        <p:txBody>
          <a:bodyPr vert="horz" lIns="0" tIns="0" rIns="0" bIns="0" rtlCol="0">
            <a:noAutofit/>
          </a:bodyPr>
          <a:lstStyle>
            <a:lvl1pPr algn="ctr">
              <a:defRPr lang="en-GB" b="1" dirty="0"/>
            </a:lvl1pPr>
            <a:lvl2pPr algn="ctr">
              <a:defRPr/>
            </a:lvl2pPr>
          </a:lstStyle>
          <a:p>
            <a:pPr lvl="0"/>
            <a:r>
              <a:rPr lang="en-US" dirty="0"/>
              <a:t>Author’s name and surname</a:t>
            </a:r>
          </a:p>
          <a:p>
            <a:pPr lvl="1"/>
            <a:r>
              <a:rPr lang="en-US" dirty="0"/>
              <a:t>Job title</a:t>
            </a:r>
            <a:endParaRPr lang="en-GB" dirty="0"/>
          </a:p>
        </p:txBody>
      </p:sp>
      <p:sp>
        <p:nvSpPr>
          <p:cNvPr id="66" name="Slide Number Placeholder 4">
            <a:extLst>
              <a:ext uri="{FF2B5EF4-FFF2-40B4-BE49-F238E27FC236}">
                <a16:creationId xmlns:a16="http://schemas.microsoft.com/office/drawing/2014/main" id="{D0D41B39-4C0B-9EBC-FEBD-2CF827A7EAC7}"/>
              </a:ext>
            </a:extLst>
          </p:cNvPr>
          <p:cNvSpPr>
            <a:spLocks noGrp="1"/>
          </p:cNvSpPr>
          <p:nvPr>
            <p:ph type="sldNum" sz="quarter" idx="19"/>
          </p:nvPr>
        </p:nvSpPr>
        <p:spPr>
          <a:xfrm>
            <a:off x="8514141" y="6348512"/>
            <a:ext cx="125035" cy="123111"/>
          </a:xfrm>
        </p:spPr>
        <p:txBody>
          <a:bodyPr/>
          <a:lstStyle>
            <a:lvl1pPr>
              <a:defRPr>
                <a:solidFill>
                  <a:schemeClr val="bg1"/>
                </a:solidFill>
              </a:defRPr>
            </a:lvl1pPr>
          </a:lstStyle>
          <a:p>
            <a:pPr algn="r"/>
            <a:fld id="{40AA5F45-CDE6-4EA8-991E-B18CC5F21F47}" type="slidenum">
              <a:rPr lang="en-GB" smtClean="0"/>
              <a:pPr algn="r"/>
              <a:t>‹#›</a:t>
            </a:fld>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13532" y="50966"/>
            <a:ext cx="1262508" cy="388916"/>
          </a:xfrm>
          <a:prstGeom prst="rect">
            <a:avLst/>
          </a:prstGeom>
        </p:spPr>
      </p:pic>
      <p:sp>
        <p:nvSpPr>
          <p:cNvPr id="27" name="Footer Placeholder 1">
            <a:extLst>
              <a:ext uri="{FF2B5EF4-FFF2-40B4-BE49-F238E27FC236}">
                <a16:creationId xmlns:a16="http://schemas.microsoft.com/office/drawing/2014/main" id="{88BBDD65-2AA4-745F-6E80-C302C45E463F}"/>
              </a:ext>
            </a:extLst>
          </p:cNvPr>
          <p:cNvSpPr>
            <a:spLocks noGrp="1"/>
          </p:cNvSpPr>
          <p:nvPr>
            <p:ph type="ftr" sz="quarter" idx="18"/>
          </p:nvPr>
        </p:nvSpPr>
        <p:spPr>
          <a:xfrm>
            <a:off x="503238" y="6497102"/>
            <a:ext cx="1838645" cy="123111"/>
          </a:xfrm>
        </p:spPr>
        <p:txBody>
          <a:bodyPr/>
          <a:lstStyle/>
          <a:p>
            <a:r>
              <a:rPr lang="en-US" dirty="0">
                <a:cs typeface="Arial" panose="020B0604020202020204" pitchFamily="34" charset="0"/>
              </a:rPr>
              <a:t>©2025 ARTHUR J. GALLAGHER &amp; CO.</a:t>
            </a:r>
          </a:p>
        </p:txBody>
      </p:sp>
    </p:spTree>
    <p:extLst>
      <p:ext uri="{BB962C8B-B14F-4D97-AF65-F5344CB8AC3E}">
        <p14:creationId xmlns:p14="http://schemas.microsoft.com/office/powerpoint/2010/main" val="14117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Footer Placeholder 79">
            <a:extLst>
              <a:ext uri="{FF2B5EF4-FFF2-40B4-BE49-F238E27FC236}">
                <a16:creationId xmlns:a16="http://schemas.microsoft.com/office/drawing/2014/main" id="{658F872F-6C52-C29F-D6B3-3B1FDC561489}"/>
              </a:ext>
            </a:extLst>
          </p:cNvPr>
          <p:cNvSpPr>
            <a:spLocks noGrp="1"/>
          </p:cNvSpPr>
          <p:nvPr>
            <p:ph type="ftr" sz="quarter" idx="19"/>
          </p:nvPr>
        </p:nvSpPr>
        <p:spPr>
          <a:xfrm>
            <a:off x="6549558" y="6348512"/>
            <a:ext cx="1838645" cy="123111"/>
          </a:xfrm>
        </p:spPr>
        <p:txBody>
          <a:bodyPr/>
          <a:lstStyle/>
          <a:p>
            <a:r>
              <a:rPr lang="en-US" dirty="0">
                <a:cs typeface="Arial" panose="020B0604020202020204" pitchFamily="34" charset="0"/>
              </a:rPr>
              <a:t>©2025 ARTHUR J. GALLAGHER &amp; CO.</a:t>
            </a:r>
          </a:p>
        </p:txBody>
      </p:sp>
      <p:sp>
        <p:nvSpPr>
          <p:cNvPr id="81" name="Slide Number Placeholder 80">
            <a:extLst>
              <a:ext uri="{FF2B5EF4-FFF2-40B4-BE49-F238E27FC236}">
                <a16:creationId xmlns:a16="http://schemas.microsoft.com/office/drawing/2014/main" id="{8F71DC7D-425A-5750-7E7D-6B53A368A30C}"/>
              </a:ext>
            </a:extLst>
          </p:cNvPr>
          <p:cNvSpPr>
            <a:spLocks noGrp="1"/>
          </p:cNvSpPr>
          <p:nvPr>
            <p:ph type="sldNum" sz="quarter" idx="20"/>
          </p:nvPr>
        </p:nvSpPr>
        <p:spPr>
          <a:xfrm>
            <a:off x="8514141" y="6348512"/>
            <a:ext cx="125035" cy="123111"/>
          </a:xfrm>
        </p:spPr>
        <p:txBody>
          <a:bodyPr/>
          <a:lstStyle/>
          <a:p>
            <a:pPr algn="r"/>
            <a:fld id="{40AA5F45-CDE6-4EA8-991E-B18CC5F21F47}" type="slidenum">
              <a:rPr lang="en-GB" smtClean="0"/>
              <a:pPr algn="r"/>
              <a:t>‹#›</a:t>
            </a:fld>
            <a:endParaRPr lang="en-GB" dirty="0"/>
          </a:p>
        </p:txBody>
      </p:sp>
      <p:cxnSp>
        <p:nvCxnSpPr>
          <p:cNvPr id="82" name="Straight Connector 81">
            <a:extLst>
              <a:ext uri="{FF2B5EF4-FFF2-40B4-BE49-F238E27FC236}">
                <a16:creationId xmlns:a16="http://schemas.microsoft.com/office/drawing/2014/main" id="{E4778EAC-160D-E4C1-4585-37A15D57BC32}"/>
              </a:ext>
            </a:extLst>
          </p:cNvPr>
          <p:cNvCxnSpPr>
            <a:cxnSpLocks/>
          </p:cNvCxnSpPr>
          <p:nvPr userDrawn="1"/>
        </p:nvCxnSpPr>
        <p:spPr>
          <a:xfrm>
            <a:off x="8450266" y="6348512"/>
            <a:ext cx="0" cy="1224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
        <p:nvSpPr>
          <p:cNvPr id="20" name="Title 1">
            <a:extLst>
              <a:ext uri="{FF2B5EF4-FFF2-40B4-BE49-F238E27FC236}">
                <a16:creationId xmlns:a16="http://schemas.microsoft.com/office/drawing/2014/main" id="{01AAB207-CD79-8013-2C47-FA49A8371DC1}"/>
              </a:ext>
            </a:extLst>
          </p:cNvPr>
          <p:cNvSpPr txBox="1">
            <a:spLocks/>
          </p:cNvSpPr>
          <p:nvPr userDrawn="1"/>
        </p:nvSpPr>
        <p:spPr>
          <a:xfrm>
            <a:off x="1302301" y="1685929"/>
            <a:ext cx="7475939" cy="1669521"/>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4400" b="1" kern="1200" baseline="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srgbClr val="6EACDD"/>
              </a:solidFill>
              <a:effectLst/>
              <a:uLnTx/>
              <a:uFillTx/>
              <a:latin typeface="Arial" panose="020B0604020202020204"/>
              <a:ea typeface="+mj-ea"/>
              <a:cs typeface="+mj-cs"/>
            </a:endParaRPr>
          </a:p>
        </p:txBody>
      </p:sp>
      <p:sp>
        <p:nvSpPr>
          <p:cNvPr id="4" name="Text Placeholder 3"/>
          <p:cNvSpPr>
            <a:spLocks noGrp="1"/>
          </p:cNvSpPr>
          <p:nvPr>
            <p:ph type="body" sz="quarter" idx="21" hasCustomPrompt="1"/>
          </p:nvPr>
        </p:nvSpPr>
        <p:spPr>
          <a:xfrm>
            <a:off x="1136977" y="1527037"/>
            <a:ext cx="7683500" cy="2257425"/>
          </a:xfrm>
        </p:spPr>
        <p:txBody>
          <a:bodyPr/>
          <a:lstStyle>
            <a:lvl1pPr marL="0" marR="0" indent="0" algn="l" defTabSz="914377" rtl="0" eaLnBrk="1" fontAlgn="auto" latinLnBrk="0" hangingPunct="1">
              <a:lnSpc>
                <a:spcPct val="90000"/>
              </a:lnSpc>
              <a:spcBef>
                <a:spcPct val="0"/>
              </a:spcBef>
              <a:spcAft>
                <a:spcPts val="0"/>
              </a:spcAft>
              <a:buClrTx/>
              <a:buSzTx/>
              <a:buFontTx/>
              <a:buNone/>
              <a:tabLst/>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6EACDD"/>
                </a:solidFill>
                <a:effectLst/>
                <a:uLnTx/>
                <a:uFillTx/>
                <a:latin typeface="+mn-lt"/>
                <a:ea typeface="+mn-ea"/>
                <a:cs typeface="+mn-cs"/>
              </a:rPr>
              <a:t>Click to add text</a:t>
            </a:r>
          </a:p>
        </p:txBody>
      </p:sp>
    </p:spTree>
    <p:extLst>
      <p:ext uri="{BB962C8B-B14F-4D97-AF65-F5344CB8AC3E}">
        <p14:creationId xmlns:p14="http://schemas.microsoft.com/office/powerpoint/2010/main" val="412903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2133918"/>
            <a:ext cx="8134421" cy="609398"/>
          </a:xfrm>
        </p:spPr>
        <p:txBody>
          <a:bodyPr wrap="square" anchor="t">
            <a:spAutoFit/>
          </a:bodyPr>
          <a:lstStyle>
            <a:lvl1pPr algn="l">
              <a:defRPr sz="4400">
                <a:solidFill>
                  <a:schemeClr val="bg1"/>
                </a:solidFill>
              </a:defRPr>
            </a:lvl1pPr>
          </a:lstStyle>
          <a:p>
            <a:r>
              <a:rPr lang="en-US" dirty="0"/>
              <a:t>Click to add text</a:t>
            </a:r>
            <a:endParaRPr lang="en-GB" dirty="0"/>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Tree>
    <p:extLst>
      <p:ext uri="{BB962C8B-B14F-4D97-AF65-F5344CB8AC3E}">
        <p14:creationId xmlns:p14="http://schemas.microsoft.com/office/powerpoint/2010/main" val="78516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7" y="1965325"/>
            <a:ext cx="8135937" cy="753985"/>
          </a:xfrm>
        </p:spPr>
        <p:txBody>
          <a:bodyPr>
            <a:normAutofit/>
          </a:bodyPr>
          <a:lstStyle>
            <a:lvl1pPr marL="0" indent="0" algn="l">
              <a:buNone/>
              <a:defRPr sz="14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38"/>
            <a:ext cx="8134421" cy="457048"/>
          </a:xfrm>
        </p:spPr>
        <p:txBody>
          <a:bodyPr wrap="square" anchor="t">
            <a:spAutoFit/>
          </a:bodyPr>
          <a:lstStyle>
            <a:lvl1pPr algn="l">
              <a:defRPr sz="32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7" y="1462805"/>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503236" y="3430276"/>
            <a:ext cx="4157663" cy="1474724"/>
          </a:xfrm>
        </p:spPr>
        <p:txBody>
          <a:bodyPr anchor="ct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Tree>
    <p:extLst>
      <p:ext uri="{BB962C8B-B14F-4D97-AF65-F5344CB8AC3E}">
        <p14:creationId xmlns:p14="http://schemas.microsoft.com/office/powerpoint/2010/main" val="360974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7" y="1965325"/>
            <a:ext cx="8135937" cy="753985"/>
          </a:xfrm>
        </p:spPr>
        <p:txBody>
          <a:bodyPr>
            <a:normAutofit/>
          </a:bodyPr>
          <a:lstStyle>
            <a:lvl1pPr marL="0" indent="0" algn="l">
              <a:buNone/>
              <a:defRPr sz="14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38"/>
            <a:ext cx="8134421" cy="457048"/>
          </a:xfrm>
        </p:spPr>
        <p:txBody>
          <a:bodyPr wrap="square" anchor="t">
            <a:spAutoFit/>
          </a:bodyPr>
          <a:lstStyle>
            <a:lvl1pPr algn="l">
              <a:defRPr sz="32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7" y="1462805"/>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503237" y="3430276"/>
            <a:ext cx="3055304" cy="981704"/>
          </a:xfrm>
        </p:spPr>
        <p:txBody>
          <a:bodyPr anchor="t"/>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8" name="Text Placeholder 30">
            <a:extLst>
              <a:ext uri="{FF2B5EF4-FFF2-40B4-BE49-F238E27FC236}">
                <a16:creationId xmlns:a16="http://schemas.microsoft.com/office/drawing/2014/main" id="{EC21E620-A9DD-B7A4-A39F-1939D28190A5}"/>
              </a:ext>
            </a:extLst>
          </p:cNvPr>
          <p:cNvSpPr>
            <a:spLocks noGrp="1"/>
          </p:cNvSpPr>
          <p:nvPr>
            <p:ph type="body" sz="quarter" idx="37" hasCustomPrompt="1"/>
          </p:nvPr>
        </p:nvSpPr>
        <p:spPr>
          <a:xfrm>
            <a:off x="3688332" y="3430276"/>
            <a:ext cx="3055304" cy="981704"/>
          </a:xfrm>
        </p:spPr>
        <p:txBody>
          <a:bodyPr anchor="t"/>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cxnSp>
        <p:nvCxnSpPr>
          <p:cNvPr id="3" name="Straight Connector 2"/>
          <p:cNvCxnSpPr/>
          <p:nvPr userDrawn="1"/>
        </p:nvCxnSpPr>
        <p:spPr>
          <a:xfrm>
            <a:off x="3583681" y="3430276"/>
            <a:ext cx="0" cy="994087"/>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98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7" y="1965325"/>
            <a:ext cx="8135937" cy="753985"/>
          </a:xfrm>
        </p:spPr>
        <p:txBody>
          <a:bodyPr>
            <a:normAutofit/>
          </a:bodyPr>
          <a:lstStyle>
            <a:lvl1pPr marL="0" indent="0" algn="l">
              <a:buNone/>
              <a:defRPr sz="1400" b="0" baseline="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38"/>
            <a:ext cx="8134421" cy="457048"/>
          </a:xfrm>
        </p:spPr>
        <p:txBody>
          <a:bodyPr wrap="square" anchor="t">
            <a:spAutoFit/>
          </a:bodyPr>
          <a:lstStyle>
            <a:lvl1pPr algn="l">
              <a:defRPr sz="32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7" y="1462805"/>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503237" y="3430276"/>
            <a:ext cx="2308543" cy="981704"/>
          </a:xfrm>
        </p:spPr>
        <p:txBody>
          <a:bodyPr anchor="t"/>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8" name="Text Placeholder 30">
            <a:extLst>
              <a:ext uri="{FF2B5EF4-FFF2-40B4-BE49-F238E27FC236}">
                <a16:creationId xmlns:a16="http://schemas.microsoft.com/office/drawing/2014/main" id="{EC21E620-A9DD-B7A4-A39F-1939D28190A5}"/>
              </a:ext>
            </a:extLst>
          </p:cNvPr>
          <p:cNvSpPr>
            <a:spLocks noGrp="1"/>
          </p:cNvSpPr>
          <p:nvPr>
            <p:ph type="body" sz="quarter" idx="37" hasCustomPrompt="1"/>
          </p:nvPr>
        </p:nvSpPr>
        <p:spPr>
          <a:xfrm>
            <a:off x="2970800" y="3430276"/>
            <a:ext cx="2088229" cy="981704"/>
          </a:xfrm>
        </p:spPr>
        <p:txBody>
          <a:bodyPr anchor="t"/>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cxnSp>
        <p:nvCxnSpPr>
          <p:cNvPr id="3" name="Straight Connector 2"/>
          <p:cNvCxnSpPr/>
          <p:nvPr userDrawn="1"/>
        </p:nvCxnSpPr>
        <p:spPr>
          <a:xfrm>
            <a:off x="2858198" y="3430276"/>
            <a:ext cx="0" cy="994087"/>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 Placeholder 30">
            <a:extLst>
              <a:ext uri="{FF2B5EF4-FFF2-40B4-BE49-F238E27FC236}">
                <a16:creationId xmlns:a16="http://schemas.microsoft.com/office/drawing/2014/main" id="{EC21E620-A9DD-B7A4-A39F-1939D28190A5}"/>
              </a:ext>
            </a:extLst>
          </p:cNvPr>
          <p:cNvSpPr>
            <a:spLocks noGrp="1"/>
          </p:cNvSpPr>
          <p:nvPr>
            <p:ph type="body" sz="quarter" idx="38" hasCustomPrompt="1"/>
          </p:nvPr>
        </p:nvSpPr>
        <p:spPr>
          <a:xfrm>
            <a:off x="5339889" y="3430276"/>
            <a:ext cx="2313432" cy="981704"/>
          </a:xfrm>
        </p:spPr>
        <p:txBody>
          <a:bodyPr anchor="t"/>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cxnSp>
        <p:nvCxnSpPr>
          <p:cNvPr id="11" name="Straight Connector 10"/>
          <p:cNvCxnSpPr/>
          <p:nvPr userDrawn="1"/>
        </p:nvCxnSpPr>
        <p:spPr>
          <a:xfrm>
            <a:off x="5227287" y="3430276"/>
            <a:ext cx="0" cy="994087"/>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16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503238" y="503238"/>
            <a:ext cx="6056312" cy="832077"/>
          </a:xfrm>
        </p:spPr>
        <p:txBody>
          <a:bodyPr>
            <a:noAutofit/>
          </a:bodyPr>
          <a:lstStyle>
            <a:lvl1pPr>
              <a:defRPr sz="2700"/>
            </a:lvl1pPr>
          </a:lstStyle>
          <a:p>
            <a:r>
              <a:rPr lang="en-US" dirty="0"/>
              <a:t>Click to add title</a:t>
            </a:r>
            <a:endParaRPr lang="en-GB" dirty="0"/>
          </a:p>
        </p:txBody>
      </p: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563212" y="1971675"/>
            <a:ext cx="3900542" cy="1657310"/>
          </a:xfrm>
          <a:solidFill>
            <a:schemeClr val="bg1"/>
          </a:solidFill>
        </p:spPr>
        <p:txBody>
          <a:bodyPr lIns="216000" tIns="144000" rIns="72000" bIns="144000" anchor="ctr">
            <a:noAutofit/>
          </a:bodyPr>
          <a:lstStyle>
            <a:lvl1pPr algn="l">
              <a:lnSpc>
                <a:spcPct val="100000"/>
              </a:lnSpc>
              <a:spcAft>
                <a:spcPts val="0"/>
              </a:spcAft>
              <a:defRPr sz="60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444012" y="2044447"/>
            <a:ext cx="2608173" cy="1477464"/>
          </a:xfrm>
          <a:noFill/>
        </p:spPr>
        <p:txBody>
          <a:bodyPr lIns="72000" tIns="144000" rIns="72000" bIns="144000" anchor="ctr"/>
          <a:lstStyle>
            <a:lvl1pPr algn="l">
              <a:defRPr sz="1800" b="1"/>
            </a:lvl1pPr>
            <a:lvl2pPr marL="0" indent="0" algn="l">
              <a:lnSpc>
                <a:spcPct val="100000"/>
              </a:lnSpc>
              <a:buFont typeface="Arial" panose="020B0604020202020204" pitchFamily="34" charset="0"/>
              <a:buNone/>
              <a:defRPr sz="120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Section title goes here</a:t>
            </a:r>
          </a:p>
          <a:p>
            <a:pPr lvl="1"/>
            <a:r>
              <a:rPr lang="en-US" dirty="0"/>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4734245" y="1971675"/>
            <a:ext cx="3900542" cy="1657310"/>
          </a:xfrm>
          <a:solidFill>
            <a:schemeClr val="bg1"/>
          </a:solidFill>
        </p:spPr>
        <p:txBody>
          <a:bodyPr lIns="216000" tIns="144000" rIns="72000" bIns="144000" anchor="ctr">
            <a:noAutofit/>
          </a:bodyPr>
          <a:lstStyle>
            <a:lvl1pPr algn="l">
              <a:lnSpc>
                <a:spcPct val="100000"/>
              </a:lnSpc>
              <a:spcAft>
                <a:spcPts val="0"/>
              </a:spcAft>
              <a:defRPr sz="60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5615045" y="2044447"/>
            <a:ext cx="2608173" cy="1477464"/>
          </a:xfrm>
          <a:noFill/>
        </p:spPr>
        <p:txBody>
          <a:bodyPr lIns="72000" tIns="144000" rIns="72000" bIns="144000" anchor="ctr"/>
          <a:lstStyle>
            <a:lvl1pPr algn="l">
              <a:defRPr sz="1800" b="1"/>
            </a:lvl1pPr>
            <a:lvl2pPr marL="0" indent="0" algn="l">
              <a:lnSpc>
                <a:spcPct val="100000"/>
              </a:lnSpc>
              <a:buFont typeface="Arial" panose="020B0604020202020204" pitchFamily="34" charset="0"/>
              <a:buNone/>
              <a:defRPr sz="120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Section title goes here</a:t>
            </a:r>
          </a:p>
          <a:p>
            <a:pPr lvl="1"/>
            <a:r>
              <a:rPr lang="en-US" dirty="0"/>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509213" y="1971675"/>
            <a:ext cx="54000" cy="1623008"/>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4680246" y="1971675"/>
            <a:ext cx="54000" cy="1623008"/>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563212" y="3887972"/>
            <a:ext cx="3900542" cy="1657310"/>
          </a:xfrm>
          <a:solidFill>
            <a:schemeClr val="bg1"/>
          </a:solidFill>
        </p:spPr>
        <p:txBody>
          <a:bodyPr lIns="216000" tIns="144000" rIns="72000" bIns="144000" anchor="ctr">
            <a:noAutofit/>
          </a:bodyPr>
          <a:lstStyle>
            <a:lvl1pPr algn="l">
              <a:lnSpc>
                <a:spcPct val="100000"/>
              </a:lnSpc>
              <a:spcAft>
                <a:spcPts val="0"/>
              </a:spcAft>
              <a:defRPr sz="60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444012" y="3960744"/>
            <a:ext cx="2608173" cy="1477464"/>
          </a:xfrm>
          <a:noFill/>
        </p:spPr>
        <p:txBody>
          <a:bodyPr lIns="72000" tIns="144000" rIns="72000" bIns="144000" anchor="ctr"/>
          <a:lstStyle>
            <a:lvl1pPr algn="l">
              <a:defRPr sz="1800" b="1"/>
            </a:lvl1pPr>
            <a:lvl2pPr marL="0" indent="0" algn="l">
              <a:lnSpc>
                <a:spcPct val="100000"/>
              </a:lnSpc>
              <a:buFont typeface="Arial" panose="020B0604020202020204" pitchFamily="34" charset="0"/>
              <a:buNone/>
              <a:defRPr sz="120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Section title goes here</a:t>
            </a:r>
          </a:p>
          <a:p>
            <a:pPr lvl="1"/>
            <a:r>
              <a:rPr lang="en-US" dirty="0"/>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4734245" y="3887972"/>
            <a:ext cx="3900542" cy="1657310"/>
          </a:xfrm>
          <a:solidFill>
            <a:schemeClr val="bg1"/>
          </a:solidFill>
        </p:spPr>
        <p:txBody>
          <a:bodyPr lIns="216000" tIns="144000" rIns="72000" bIns="144000" anchor="ctr">
            <a:noAutofit/>
          </a:bodyPr>
          <a:lstStyle>
            <a:lvl1pPr algn="l">
              <a:lnSpc>
                <a:spcPct val="100000"/>
              </a:lnSpc>
              <a:spcAft>
                <a:spcPts val="0"/>
              </a:spcAft>
              <a:defRPr sz="6000" b="1">
                <a:solidFill>
                  <a:schemeClr val="accent1"/>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5615045" y="3960744"/>
            <a:ext cx="2608173" cy="1477464"/>
          </a:xfrm>
          <a:noFill/>
        </p:spPr>
        <p:txBody>
          <a:bodyPr lIns="72000" tIns="144000" rIns="72000" bIns="144000" anchor="ctr"/>
          <a:lstStyle>
            <a:lvl1pPr algn="l">
              <a:defRPr sz="1800" b="1"/>
            </a:lvl1pPr>
            <a:lvl2pPr marL="0" indent="0" algn="l">
              <a:lnSpc>
                <a:spcPct val="100000"/>
              </a:lnSpc>
              <a:buFont typeface="Arial" panose="020B0604020202020204" pitchFamily="34" charset="0"/>
              <a:buNone/>
              <a:defRPr sz="120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Section title goes here</a:t>
            </a:r>
          </a:p>
          <a:p>
            <a:pPr lvl="1"/>
            <a:r>
              <a:rPr lang="en-US" dirty="0"/>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509213" y="3887972"/>
            <a:ext cx="54000" cy="1623008"/>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4680246" y="3887972"/>
            <a:ext cx="54000" cy="1623008"/>
          </a:xfrm>
          <a:solidFill>
            <a:schemeClr val="accent1"/>
          </a:solidFill>
        </p:spPr>
        <p:txBody>
          <a:bodyPr lIns="360000" tIns="144000" rIns="72000" bIns="144000">
            <a:noAutofit/>
          </a:bodyPr>
          <a:lstStyle>
            <a:lvl1pPr algn="l">
              <a:defRPr sz="100" b="0">
                <a:solidFill>
                  <a:schemeClr val="accent1">
                    <a:alpha val="0"/>
                  </a:schemeClr>
                </a:solidFill>
              </a:defRPr>
            </a:lvl1pPr>
            <a:lvl2pPr marL="0" indent="0" algn="ctr">
              <a:lnSpc>
                <a:spcPct val="100000"/>
              </a:lnSpc>
              <a:buFont typeface="Arial" panose="020B0604020202020204" pitchFamily="34" charset="0"/>
              <a:buNone/>
              <a:defRPr sz="1050"/>
            </a:lvl2pPr>
            <a:lvl3pPr marL="0" indent="0">
              <a:lnSpc>
                <a:spcPct val="100000"/>
              </a:lnSpc>
              <a:buFont typeface="Arial" panose="020B0604020202020204" pitchFamily="34" charset="0"/>
              <a:buNone/>
              <a:defRPr sz="1050"/>
            </a:lvl3pPr>
            <a:lvl4pPr marL="0" indent="0">
              <a:lnSpc>
                <a:spcPct val="100000"/>
              </a:lnSpc>
              <a:buFont typeface="Arial" panose="020B0604020202020204" pitchFamily="34" charset="0"/>
              <a:buNone/>
              <a:defRPr sz="1050"/>
            </a:lvl4pPr>
            <a:lvl5pPr marL="0" indent="0">
              <a:lnSpc>
                <a:spcPct val="100000"/>
              </a:lnSpc>
              <a:buFont typeface="Arial" panose="020B0604020202020204" pitchFamily="34" charset="0"/>
              <a:buNone/>
              <a:defRPr sz="1050"/>
            </a:lvl5pPr>
          </a:lstStyle>
          <a:p>
            <a:pPr lvl="0"/>
            <a:r>
              <a:rPr lang="en-US" dirty="0"/>
              <a:t>##</a:t>
            </a:r>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6549558" y="6348512"/>
            <a:ext cx="1838645" cy="123111"/>
          </a:xfrm>
        </p:spPr>
        <p:txBody>
          <a:bodyPr/>
          <a:lstStyle/>
          <a:p>
            <a:r>
              <a:rPr lang="en-US" dirty="0">
                <a:cs typeface="Arial" panose="020B0604020202020204" pitchFamily="34" charset="0"/>
              </a:rPr>
              <a:t>©2025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8514141" y="6348512"/>
            <a:ext cx="125035" cy="123111"/>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8450266" y="6348512"/>
            <a:ext cx="0" cy="1224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4569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7" y="1965325"/>
            <a:ext cx="8135937" cy="753985"/>
          </a:xfrm>
        </p:spPr>
        <p:txBody>
          <a:bodyPr>
            <a:normAutofit/>
          </a:bodyPr>
          <a:lstStyle>
            <a:lvl1pPr marL="0" indent="0" algn="l">
              <a:buNone/>
              <a:defRPr sz="14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38"/>
            <a:ext cx="8134421" cy="457048"/>
          </a:xfrm>
        </p:spPr>
        <p:txBody>
          <a:bodyPr wrap="square" anchor="t">
            <a:spAutoFit/>
          </a:bodyPr>
          <a:lstStyle>
            <a:lvl1pPr algn="l">
              <a:defRPr sz="32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7" y="1462805"/>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503237" y="3429000"/>
            <a:ext cx="1476000" cy="1476000"/>
          </a:xfrm>
          <a:prstGeom prst="ellipse">
            <a:avLst/>
          </a:prstGeom>
          <a:solidFill>
            <a:schemeClr val="bg1"/>
          </a:solidFill>
        </p:spPr>
        <p:txBody>
          <a:bodyPr/>
          <a:lstStyle/>
          <a:p>
            <a:endParaRPr lang="en-GB" dirty="0"/>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2401888" y="3430276"/>
            <a:ext cx="3484562" cy="1474724"/>
          </a:xfrm>
        </p:spPr>
        <p:txBody>
          <a:bodyPr anchor="ct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900"/>
            </a:lvl4pPr>
            <a:lvl5pPr marL="0" indent="0">
              <a:buNone/>
              <a:defRPr sz="900"/>
            </a:lvl5pPr>
          </a:lstStyle>
          <a:p>
            <a:pPr lvl="0"/>
            <a:r>
              <a:rPr lang="en-US" dirty="0"/>
              <a:t>Name Surname</a:t>
            </a:r>
          </a:p>
          <a:p>
            <a:pPr lvl="1"/>
            <a:r>
              <a:rPr lang="en-US" dirty="0"/>
              <a:t>Second level</a:t>
            </a:r>
          </a:p>
          <a:p>
            <a:pPr lvl="2"/>
            <a:r>
              <a:rPr lang="en-US" dirty="0"/>
              <a:t>Third level</a:t>
            </a:r>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8" name="Picture 5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Tree>
    <p:extLst>
      <p:ext uri="{BB962C8B-B14F-4D97-AF65-F5344CB8AC3E}">
        <p14:creationId xmlns:p14="http://schemas.microsoft.com/office/powerpoint/2010/main" val="171639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503237" y="1965325"/>
            <a:ext cx="8135937" cy="753985"/>
          </a:xfrm>
        </p:spPr>
        <p:txBody>
          <a:bodyPr>
            <a:normAutofit/>
          </a:bodyPr>
          <a:lstStyle>
            <a:lvl1pPr marL="0" indent="0" algn="l">
              <a:buNone/>
              <a:defRPr sz="14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503237" y="503238"/>
            <a:ext cx="8134421" cy="457048"/>
          </a:xfrm>
        </p:spPr>
        <p:txBody>
          <a:bodyPr wrap="square" anchor="t">
            <a:spAutoFit/>
          </a:bodyPr>
          <a:lstStyle>
            <a:lvl1pPr algn="l">
              <a:defRPr sz="3200">
                <a:solidFill>
                  <a:schemeClr val="bg1"/>
                </a:solidFill>
              </a:defRPr>
            </a:lvl1pPr>
          </a:lstStyle>
          <a:p>
            <a:r>
              <a:rPr lang="en-US" dirty="0"/>
              <a:t>Click to add title</a:t>
            </a:r>
            <a:endParaRPr lang="en-GB" dirty="0"/>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503237" y="1462805"/>
            <a:ext cx="549525" cy="0"/>
          </a:xfrm>
          <a:ln w="6350">
            <a:solidFill>
              <a:schemeClr val="bg1"/>
            </a:solidFill>
          </a:ln>
        </p:spPr>
        <p:txBody>
          <a:bodyPr/>
          <a:lstStyle>
            <a:lvl1pPr>
              <a:defRPr sz="100" b="0">
                <a:solidFill>
                  <a:schemeClr val="bg1"/>
                </a:solidFill>
              </a:defRPr>
            </a:lvl1pPr>
          </a:lstStyle>
          <a:p>
            <a:pPr lvl="0"/>
            <a:r>
              <a:rPr lang="en-US" dirty="0"/>
              <a:t>.</a:t>
            </a:r>
            <a:endParaRPr lang="en-GB" dirty="0"/>
          </a:p>
        </p:txBody>
      </p:sp>
      <p:sp>
        <p:nvSpPr>
          <p:cNvPr id="105" name="Text Placeholder 5">
            <a:extLst>
              <a:ext uri="{FF2B5EF4-FFF2-40B4-BE49-F238E27FC236}">
                <a16:creationId xmlns:a16="http://schemas.microsoft.com/office/drawing/2014/main" id="{7BB4198E-FC7D-6C39-D89E-A2C192BE01DC}"/>
              </a:ext>
            </a:extLst>
          </p:cNvPr>
          <p:cNvSpPr>
            <a:spLocks noGrp="1"/>
          </p:cNvSpPr>
          <p:nvPr>
            <p:ph type="body" sz="quarter" idx="14" hasCustomPrompt="1"/>
          </p:nvPr>
        </p:nvSpPr>
        <p:spPr>
          <a:xfrm>
            <a:off x="503238" y="5512622"/>
            <a:ext cx="1908000" cy="110800"/>
          </a:xfrm>
        </p:spPr>
        <p:txBody>
          <a:bodyPr wrap="square" anchor="b">
            <a:spAutoFit/>
          </a:bodyPr>
          <a:lstStyle>
            <a:lvl1pPr marL="0" algn="l" defTabSz="685783" rtl="0" eaLnBrk="1" latinLnBrk="0" hangingPunct="1">
              <a:defRPr lang="en-US" sz="800" b="0" kern="1200" dirty="0" smtClean="0">
                <a:solidFill>
                  <a:schemeClr val="bg1"/>
                </a:solidFill>
                <a:latin typeface="+mn-lt"/>
                <a:ea typeface="+mn-ea"/>
                <a:cs typeface="+mn-cs"/>
              </a:defRPr>
            </a:lvl1pPr>
            <a:lvl2pPr marL="0" algn="l" defTabSz="685783" rtl="0" eaLnBrk="1" latinLnBrk="0" hangingPunct="1">
              <a:defRPr lang="en-US" sz="600" kern="1200" dirty="0" smtClean="0">
                <a:solidFill>
                  <a:schemeClr val="bg1">
                    <a:lumMod val="50000"/>
                  </a:schemeClr>
                </a:solidFill>
                <a:latin typeface="+mn-lt"/>
                <a:ea typeface="+mn-ea"/>
                <a:cs typeface="+mn-cs"/>
              </a:defRPr>
            </a:lvl2pPr>
            <a:lvl3pPr marL="0" algn="l" defTabSz="685783" rtl="0" eaLnBrk="1" latinLnBrk="0" hangingPunct="1">
              <a:defRPr lang="en-US" sz="600" kern="1200" dirty="0" smtClean="0">
                <a:solidFill>
                  <a:schemeClr val="bg1">
                    <a:lumMod val="50000"/>
                  </a:schemeClr>
                </a:solidFill>
                <a:latin typeface="+mn-lt"/>
                <a:ea typeface="+mn-ea"/>
                <a:cs typeface="+mn-cs"/>
              </a:defRPr>
            </a:lvl3pPr>
            <a:lvl4pPr marL="0" algn="l" defTabSz="685783" rtl="0" eaLnBrk="1" latinLnBrk="0" hangingPunct="1">
              <a:defRPr lang="en-US" sz="600" kern="1200" dirty="0" smtClean="0">
                <a:solidFill>
                  <a:schemeClr val="bg1">
                    <a:lumMod val="50000"/>
                  </a:schemeClr>
                </a:solidFill>
                <a:latin typeface="+mn-lt"/>
                <a:ea typeface="+mn-ea"/>
                <a:cs typeface="+mn-cs"/>
              </a:defRPr>
            </a:lvl4pPr>
            <a:lvl5pPr marL="0" algn="l" defTabSz="685783" rtl="0" eaLnBrk="1" latinLnBrk="0" hangingPunct="1">
              <a:defRPr lang="en-GB" sz="600" kern="1200" dirty="0">
                <a:solidFill>
                  <a:schemeClr val="bg1">
                    <a:lumMod val="50000"/>
                  </a:schemeClr>
                </a:solidFill>
                <a:latin typeface="+mn-lt"/>
                <a:ea typeface="+mn-ea"/>
                <a:cs typeface="+mn-cs"/>
              </a:defRPr>
            </a:lvl5pPr>
          </a:lstStyle>
          <a:p>
            <a:r>
              <a:rPr lang="en-US" dirty="0"/>
              <a:t>©2025 ARTHUR J. GALLAGHER &amp; CO. </a:t>
            </a:r>
            <a:endParaRPr lang="en-GB" dirty="0"/>
          </a:p>
        </p:txBody>
      </p:sp>
      <p:pic>
        <p:nvPicPr>
          <p:cNvPr id="58" name="Picture 5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9" name="Picture Placeholder 18">
            <a:extLst>
              <a:ext uri="{FF2B5EF4-FFF2-40B4-BE49-F238E27FC236}">
                <a16:creationId xmlns:a16="http://schemas.microsoft.com/office/drawing/2014/main" id="{464F1140-1FEB-6C65-86C6-2E5321B6297E}"/>
              </a:ext>
            </a:extLst>
          </p:cNvPr>
          <p:cNvSpPr>
            <a:spLocks noGrp="1"/>
          </p:cNvSpPr>
          <p:nvPr>
            <p:ph type="pic" sz="quarter" idx="18"/>
          </p:nvPr>
        </p:nvSpPr>
        <p:spPr>
          <a:xfrm>
            <a:off x="498928" y="2848823"/>
            <a:ext cx="1032300" cy="1032300"/>
          </a:xfrm>
          <a:prstGeom prst="ellipse">
            <a:avLst/>
          </a:prstGeom>
          <a:solidFill>
            <a:schemeClr val="bg1"/>
          </a:solidFill>
        </p:spPr>
        <p:txBody>
          <a:bodyPr/>
          <a:lstStyle/>
          <a:p>
            <a:endParaRPr lang="en-GB" dirty="0"/>
          </a:p>
        </p:txBody>
      </p:sp>
      <p:sp>
        <p:nvSpPr>
          <p:cNvPr id="10" name="Picture Placeholder 18">
            <a:extLst>
              <a:ext uri="{FF2B5EF4-FFF2-40B4-BE49-F238E27FC236}">
                <a16:creationId xmlns:a16="http://schemas.microsoft.com/office/drawing/2014/main" id="{537B96D3-6EC2-27B0-193D-205880DC4D61}"/>
              </a:ext>
            </a:extLst>
          </p:cNvPr>
          <p:cNvSpPr>
            <a:spLocks noGrp="1"/>
          </p:cNvSpPr>
          <p:nvPr>
            <p:ph type="pic" sz="quarter" idx="29"/>
          </p:nvPr>
        </p:nvSpPr>
        <p:spPr>
          <a:xfrm>
            <a:off x="3586727" y="2848823"/>
            <a:ext cx="1032300" cy="1032300"/>
          </a:xfrm>
          <a:prstGeom prst="ellipse">
            <a:avLst/>
          </a:prstGeom>
          <a:solidFill>
            <a:schemeClr val="bg1"/>
          </a:solidFill>
        </p:spPr>
        <p:txBody>
          <a:bodyPr/>
          <a:lstStyle/>
          <a:p>
            <a:endParaRPr lang="en-GB" dirty="0"/>
          </a:p>
        </p:txBody>
      </p:sp>
      <p:sp>
        <p:nvSpPr>
          <p:cNvPr id="11" name="Text Placeholder 18">
            <a:extLst>
              <a:ext uri="{FF2B5EF4-FFF2-40B4-BE49-F238E27FC236}">
                <a16:creationId xmlns:a16="http://schemas.microsoft.com/office/drawing/2014/main" id="{0108D5FB-E1EF-6D41-7BAD-CE6952115179}"/>
              </a:ext>
            </a:extLst>
          </p:cNvPr>
          <p:cNvSpPr>
            <a:spLocks noGrp="1"/>
          </p:cNvSpPr>
          <p:nvPr>
            <p:ph type="body" sz="quarter" idx="26" hasCustomPrompt="1"/>
          </p:nvPr>
        </p:nvSpPr>
        <p:spPr>
          <a:xfrm rot="16200000">
            <a:off x="2287836" y="4011533"/>
            <a:ext cx="234000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2" name="Text Placeholder 30">
            <a:extLst>
              <a:ext uri="{FF2B5EF4-FFF2-40B4-BE49-F238E27FC236}">
                <a16:creationId xmlns:a16="http://schemas.microsoft.com/office/drawing/2014/main" id="{4D2770B4-9BE4-C987-956C-A11728DB5E8D}"/>
              </a:ext>
            </a:extLst>
          </p:cNvPr>
          <p:cNvSpPr>
            <a:spLocks noGrp="1"/>
          </p:cNvSpPr>
          <p:nvPr>
            <p:ph type="body" sz="quarter" idx="27" hasCustomPrompt="1"/>
          </p:nvPr>
        </p:nvSpPr>
        <p:spPr>
          <a:xfrm>
            <a:off x="498928" y="4092594"/>
            <a:ext cx="292608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dirty="0"/>
              <a:t>Name Surname</a:t>
            </a:r>
          </a:p>
          <a:p>
            <a:pPr lvl="1"/>
            <a:r>
              <a:rPr lang="en-US" dirty="0"/>
              <a:t>Second level</a:t>
            </a:r>
          </a:p>
          <a:p>
            <a:pPr lvl="2"/>
            <a:r>
              <a:rPr lang="en-US" dirty="0"/>
              <a:t>Third level</a:t>
            </a:r>
          </a:p>
        </p:txBody>
      </p:sp>
      <p:sp>
        <p:nvSpPr>
          <p:cNvPr id="13" name="Text Placeholder 30">
            <a:extLst>
              <a:ext uri="{FF2B5EF4-FFF2-40B4-BE49-F238E27FC236}">
                <a16:creationId xmlns:a16="http://schemas.microsoft.com/office/drawing/2014/main" id="{A7C17A96-CD12-918B-BD54-CD450CBF92E7}"/>
              </a:ext>
            </a:extLst>
          </p:cNvPr>
          <p:cNvSpPr>
            <a:spLocks noGrp="1"/>
          </p:cNvSpPr>
          <p:nvPr>
            <p:ph type="body" sz="quarter" idx="28" hasCustomPrompt="1"/>
          </p:nvPr>
        </p:nvSpPr>
        <p:spPr>
          <a:xfrm>
            <a:off x="3586726" y="4092594"/>
            <a:ext cx="292608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dirty="0"/>
              <a:t>Name Surname</a:t>
            </a:r>
          </a:p>
          <a:p>
            <a:pPr lvl="1"/>
            <a:r>
              <a:rPr lang="en-US" dirty="0"/>
              <a:t>Second level</a:t>
            </a:r>
          </a:p>
          <a:p>
            <a:pPr lvl="2"/>
            <a:r>
              <a:rPr lang="en-US" dirty="0"/>
              <a:t>Third level</a:t>
            </a:r>
          </a:p>
        </p:txBody>
      </p:sp>
    </p:spTree>
    <p:extLst>
      <p:ext uri="{BB962C8B-B14F-4D97-AF65-F5344CB8AC3E}">
        <p14:creationId xmlns:p14="http://schemas.microsoft.com/office/powerpoint/2010/main" val="249078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GBS Glob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859784" cy="2985433"/>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GBS GLOBAL</a:t>
            </a:r>
          </a:p>
          <a:p>
            <a:pPr>
              <a:lnSpc>
                <a:spcPct val="90000"/>
              </a:lnSpc>
              <a:spcAft>
                <a:spcPts val="600"/>
              </a:spcAft>
            </a:pPr>
            <a:r>
              <a:rPr lang="en-US" sz="1000" dirty="0">
                <a:latin typeface="+mn-lt"/>
              </a:rPr>
              <a:t>Consulting and insurance brokerage services to be provided by Gallagher Benefit Services, Inc. and/or its affiliate Gallagher Benefit Services (Canada) Group Inc. Gallagher Benefit Services, Inc. is a licensed insurance agency that does business in California as “Gallagher Benefit Services of California Insurance Services” and in Massachusetts as “Gallagher Benefit Insurance Services.” </a:t>
            </a:r>
          </a:p>
          <a:p>
            <a:pPr>
              <a:lnSpc>
                <a:spcPct val="90000"/>
              </a:lnSpc>
              <a:spcAft>
                <a:spcPts val="600"/>
              </a:spcAft>
            </a:pPr>
            <a:r>
              <a:rPr lang="en-US" sz="1000" dirty="0">
                <a:latin typeface="+mn-lt"/>
              </a:rPr>
              <a:t>Neither Arthur J. Gallagher &amp; Co., nor its affiliates provide accounting, legal or tax advice.</a:t>
            </a:r>
          </a:p>
          <a:p>
            <a:pPr>
              <a:lnSpc>
                <a:spcPct val="90000"/>
              </a:lnSpc>
              <a:spcAft>
                <a:spcPts val="600"/>
              </a:spcAft>
            </a:pPr>
            <a:r>
              <a:rPr lang="en-US" sz="1000" b="1" dirty="0">
                <a:latin typeface="+mn-lt"/>
              </a:rPr>
              <a:t>GBS UNITED KINGDOM</a:t>
            </a:r>
          </a:p>
          <a:p>
            <a:pPr>
              <a:lnSpc>
                <a:spcPct val="90000"/>
              </a:lnSpc>
              <a:spcAft>
                <a:spcPts val="600"/>
              </a:spcAft>
            </a:pPr>
            <a:r>
              <a:rPr lang="en-US" sz="1000" dirty="0">
                <a:latin typeface="+mn-lt"/>
              </a:rPr>
              <a:t>Gallagher Benefit Services is a trading name in the UK for Gallagher Risk &amp; Reward Limited (Company Number: 3265272), Gallagher Communication Ltd (Company Number: 3688114), Gallagher Actuarial Consultants Limited (Company Number: 1615055), Gallagher (Administration &amp; Investment) Limited (Company Number: 1034719), and Gallagher Consultants (Healthcare) Limited (Company Number: 172919), which all have their registered offices at The Walbrook Building, 25 Walbrook, London EC4N 8AW. All the companies listed are private limited liability companies registered in England  and Wales. Gallagher Risk &amp; Reward Limited, Gallagher (Administration &amp; Investment) Limited and Gallagher Consultants (Healthcare) Limited are </a:t>
            </a:r>
            <a:r>
              <a:rPr lang="en-US" sz="1000" dirty="0" err="1">
                <a:latin typeface="+mn-lt"/>
              </a:rPr>
              <a:t>authorised</a:t>
            </a:r>
            <a:r>
              <a:rPr lang="en-US" sz="1000" dirty="0">
                <a:latin typeface="+mn-lt"/>
              </a:rPr>
              <a:t> and regulated by the Financial Conduct Authority.</a:t>
            </a:r>
          </a:p>
          <a:p>
            <a:pPr>
              <a:lnSpc>
                <a:spcPct val="90000"/>
              </a:lnSpc>
              <a:spcAft>
                <a:spcPts val="600"/>
              </a:spcAft>
            </a:pPr>
            <a:r>
              <a:rPr lang="en-US" sz="1000" b="1" dirty="0">
                <a:latin typeface="+mn-lt"/>
              </a:rPr>
              <a:t>GBS AUSTRALIA</a:t>
            </a:r>
          </a:p>
          <a:p>
            <a:pPr>
              <a:lnSpc>
                <a:spcPct val="90000"/>
              </a:lnSpc>
              <a:spcAft>
                <a:spcPts val="600"/>
              </a:spcAft>
            </a:pPr>
            <a:r>
              <a:rPr lang="en-US" sz="1000" dirty="0">
                <a:latin typeface="+mn-lt"/>
              </a:rPr>
              <a:t>Gallagher Benefit Services Pty Ltd ABN 49 611 343 803. Australian Financial Services Licensee (488001)</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141597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GB Ame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1985159"/>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GGB-US RETAIL AND GALLAGHER AFFINITY</a:t>
            </a:r>
          </a:p>
          <a:p>
            <a:pPr>
              <a:lnSpc>
                <a:spcPct val="90000"/>
              </a:lnSpc>
              <a:spcAft>
                <a:spcPts val="600"/>
              </a:spcAft>
            </a:pPr>
            <a:r>
              <a:rPr lang="en-US" sz="1000" b="0" dirty="0">
                <a:latin typeface="+mn-lt"/>
              </a:rPr>
              <a:t>The information contained herein is offered as insurance Industry guidance and provided as an overview of current market risks and available coverages and is intended for discussion purposes only. This publication is not intended to offer accounting, legal, or tax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full coverage details and analysis.</a:t>
            </a:r>
          </a:p>
          <a:p>
            <a:pPr>
              <a:lnSpc>
                <a:spcPct val="90000"/>
              </a:lnSpc>
              <a:spcAft>
                <a:spcPts val="600"/>
              </a:spcAft>
            </a:pPr>
            <a:r>
              <a:rPr lang="en-US" sz="1000" b="0" dirty="0">
                <a:latin typeface="+mn-lt"/>
              </a:rPr>
              <a:t>Insurance brokerage and related services provided by Arthur J. Gallagher Risk Management Services, LLC. (License Nos. 100292093 and/or 0D69293) and / or its affiliate Gallagher Affinity Insurance Services, Inc. (License Nos. 1499729 and/or 0783129). </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046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GB UK Ire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2400657"/>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CANADA</a:t>
            </a:r>
          </a:p>
          <a:p>
            <a:pPr>
              <a:lnSpc>
                <a:spcPct val="90000"/>
              </a:lnSpc>
              <a:spcAft>
                <a:spcPts val="600"/>
              </a:spcAft>
            </a:pPr>
            <a:r>
              <a:rPr lang="en-US" sz="1000" dirty="0">
                <a:latin typeface="+mn-lt"/>
              </a:rPr>
              <a:t>Arthur J. Gallagher Canada Limited (“Gallagher”) provides insurance, risk management and consultation services for our clients in response to both known and unknown risk exposures. When providing analysis and recommendations regarding potential insurance coverage, potential claims and/or operational strategy in response to national emergencies (including health crises), we do so from an insurance/risk </a:t>
            </a:r>
            <a:br>
              <a:rPr lang="en-US" sz="1000" dirty="0">
                <a:latin typeface="+mn-lt"/>
              </a:rPr>
            </a:br>
            <a:r>
              <a:rPr lang="en-US" sz="1000" dirty="0">
                <a:latin typeface="+mn-lt"/>
              </a:rPr>
              <a:t>management perspective, and offer broad information about risk mitigation, loss control strategy and potential claim exposures. </a:t>
            </a:r>
            <a:br>
              <a:rPr lang="en-US" sz="1000" dirty="0">
                <a:latin typeface="+mn-lt"/>
              </a:rPr>
            </a:br>
            <a:r>
              <a:rPr lang="en-US" sz="1000" dirty="0">
                <a:latin typeface="+mn-lt"/>
              </a:rPr>
              <a:t>We have prepared this commentary and other news alerts for general informational purposes only and the material is not intended </a:t>
            </a:r>
            <a:br>
              <a:rPr lang="en-US" sz="1000" dirty="0">
                <a:latin typeface="+mn-lt"/>
              </a:rPr>
            </a:br>
            <a:r>
              <a:rPr lang="en-US" sz="1000" dirty="0">
                <a:latin typeface="+mn-lt"/>
              </a:rPr>
              <a:t>to be, nor should it be interpreted as, legal or client-specific risk management advice. General insurance descriptions contained </a:t>
            </a:r>
            <a:br>
              <a:rPr lang="en-US" sz="1000" dirty="0">
                <a:latin typeface="+mn-lt"/>
              </a:rPr>
            </a:br>
            <a:r>
              <a:rPr lang="en-US" sz="1000" dirty="0">
                <a:latin typeface="+mn-lt"/>
              </a:rPr>
              <a:t>herein do not include complete insurance policy definitions, terms and/or conditions, and should not be relied on for coverage </a:t>
            </a:r>
            <a:br>
              <a:rPr lang="en-US" sz="1000" dirty="0">
                <a:latin typeface="+mn-lt"/>
              </a:rPr>
            </a:br>
            <a:r>
              <a:rPr lang="en-US" sz="1000" dirty="0">
                <a:latin typeface="+mn-lt"/>
              </a:rPr>
              <a:t>interpretation. The information may not include current governmental or insurance developments, is provided without </a:t>
            </a:r>
            <a:br>
              <a:rPr lang="en-US" sz="1000" dirty="0">
                <a:latin typeface="+mn-lt"/>
              </a:rPr>
            </a:br>
            <a:r>
              <a:rPr lang="en-US" sz="1000" dirty="0">
                <a:latin typeface="+mn-lt"/>
              </a:rPr>
              <a:t>knowledge of the individual recipient’s industry or specific business or coverage circumstances, and in no way </a:t>
            </a:r>
            <a:br>
              <a:rPr lang="en-US" sz="1000" dirty="0">
                <a:latin typeface="+mn-lt"/>
              </a:rPr>
            </a:br>
            <a:r>
              <a:rPr lang="en-US" sz="1000" dirty="0">
                <a:latin typeface="+mn-lt"/>
              </a:rPr>
              <a:t>reflects or promises to provide insurance coverage outcomes that only insurance carriers control.</a:t>
            </a:r>
          </a:p>
          <a:p>
            <a:pPr>
              <a:lnSpc>
                <a:spcPct val="90000"/>
              </a:lnSpc>
              <a:spcAft>
                <a:spcPts val="600"/>
              </a:spcAft>
            </a:pPr>
            <a:r>
              <a:rPr lang="en-US" sz="1000" dirty="0">
                <a:latin typeface="+mn-lt"/>
              </a:rPr>
              <a:t>Insurance brokerage and related services to be provided by Arthur J. Gallagher Canada Limited and its affiliates and/or subsidiaries.</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34862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GGB UK Ire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2123658"/>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UNITED KINGDOM</a:t>
            </a:r>
          </a:p>
          <a:p>
            <a:pPr>
              <a:lnSpc>
                <a:spcPct val="90000"/>
              </a:lnSpc>
              <a:spcAft>
                <a:spcPts val="600"/>
              </a:spcAft>
            </a:pPr>
            <a:r>
              <a:rPr lang="en-US" sz="1000" dirty="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a:t>
            </a:r>
            <a:br>
              <a:rPr lang="en-US" sz="1000" dirty="0">
                <a:latin typeface="+mn-lt"/>
              </a:rPr>
            </a:br>
            <a:r>
              <a:rPr lang="en-US" sz="1000" dirty="0">
                <a:latin typeface="+mn-lt"/>
              </a:rPr>
              <a:t>management advice. Any description of insurance coverages is not meant to interpret specific coverages that your company </a:t>
            </a:r>
            <a:br>
              <a:rPr lang="en-US" sz="1000" dirty="0">
                <a:latin typeface="+mn-lt"/>
              </a:rPr>
            </a:br>
            <a:r>
              <a:rPr lang="en-US" sz="1000" dirty="0">
                <a:latin typeface="+mn-lt"/>
              </a:rPr>
              <a:t>may already have in place or that may be generally available. General insurance descriptions contained herein do not </a:t>
            </a:r>
            <a:br>
              <a:rPr lang="en-US" sz="1000" dirty="0">
                <a:latin typeface="+mn-lt"/>
              </a:rPr>
            </a:br>
            <a:r>
              <a:rPr lang="en-US" sz="1000" dirty="0">
                <a:latin typeface="+mn-lt"/>
              </a:rPr>
              <a:t>include complete insurance policy definitions, terms, and/or conditions, and should not be relied on for coverage </a:t>
            </a:r>
            <a:br>
              <a:rPr lang="en-US" sz="1000" dirty="0">
                <a:latin typeface="+mn-lt"/>
              </a:rPr>
            </a:br>
            <a:r>
              <a:rPr lang="en-US" sz="1000" dirty="0">
                <a:latin typeface="+mn-lt"/>
              </a:rPr>
              <a:t>interpretation. Actual insurance policies must always be consulted for full coverage details and analysis.</a:t>
            </a:r>
          </a:p>
          <a:p>
            <a:pPr>
              <a:lnSpc>
                <a:spcPct val="90000"/>
              </a:lnSpc>
              <a:spcAft>
                <a:spcPts val="600"/>
              </a:spcAft>
            </a:pPr>
            <a:r>
              <a:rPr lang="en-US" sz="1000" dirty="0">
                <a:latin typeface="+mn-lt"/>
              </a:rPr>
              <a:t>Arthur J. Gallagher Insurance Brokers Limited is </a:t>
            </a:r>
            <a:r>
              <a:rPr lang="en-US" sz="1000" dirty="0" err="1">
                <a:latin typeface="+mn-lt"/>
              </a:rPr>
              <a:t>authorised</a:t>
            </a:r>
            <a:r>
              <a:rPr lang="en-US" sz="1000" dirty="0">
                <a:latin typeface="+mn-lt"/>
              </a:rPr>
              <a:t> and regulated by the Financial Conduct Authority. </a:t>
            </a:r>
            <a:br>
              <a:rPr lang="en-US" sz="1000" dirty="0">
                <a:latin typeface="+mn-lt"/>
              </a:rPr>
            </a:br>
            <a:r>
              <a:rPr lang="en-US" sz="1000" dirty="0">
                <a:latin typeface="+mn-lt"/>
              </a:rPr>
              <a:t>Registered Office: Spectrum Building, 55 </a:t>
            </a:r>
            <a:r>
              <a:rPr lang="en-US" sz="1000" dirty="0" err="1">
                <a:latin typeface="+mn-lt"/>
              </a:rPr>
              <a:t>Blythswood</a:t>
            </a:r>
            <a:r>
              <a:rPr lang="en-US" sz="1000" dirty="0">
                <a:latin typeface="+mn-lt"/>
              </a:rPr>
              <a:t> Street, Glasgow, G2 7AT. Registered in Scotland. </a:t>
            </a:r>
            <a:br>
              <a:rPr lang="en-US" sz="1000" dirty="0">
                <a:latin typeface="+mn-lt"/>
              </a:rPr>
            </a:br>
            <a:r>
              <a:rPr lang="en-US" sz="1000" dirty="0">
                <a:latin typeface="+mn-lt"/>
              </a:rPr>
              <a:t>Company Number: SC108909. </a:t>
            </a:r>
            <a:r>
              <a:rPr lang="en-US" sz="1000" dirty="0">
                <a:latin typeface="+mn-lt"/>
                <a:hlinkClick r:id="rId4"/>
              </a:rPr>
              <a:t>www.ajg.com/uk</a:t>
            </a:r>
            <a:endParaRPr lang="en-US" sz="10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400909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GGB UK Ire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1077218"/>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IRELAND</a:t>
            </a:r>
          </a:p>
          <a:p>
            <a:pPr>
              <a:lnSpc>
                <a:spcPct val="90000"/>
              </a:lnSpc>
              <a:spcAft>
                <a:spcPts val="600"/>
              </a:spcAft>
            </a:pPr>
            <a:r>
              <a:rPr lang="en-US" sz="1000" dirty="0">
                <a:latin typeface="+mn-lt"/>
              </a:rPr>
              <a:t>Arthur J. Gallagher Insurance Brokers (Ireland) Limited trading as Gallagher, PolskiQuote, First Ireland is regulated by the Central Bank of Ireland. Company Registration Number 22380. Registered company address: The Arc, Drinagh, Wexford, Ireland, Y35 RR92.</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10760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GGB Braz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2616101"/>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BRAZIL</a:t>
            </a:r>
          </a:p>
          <a:p>
            <a:pPr>
              <a:lnSpc>
                <a:spcPct val="90000"/>
              </a:lnSpc>
              <a:spcAft>
                <a:spcPts val="600"/>
              </a:spcAft>
            </a:pPr>
            <a:r>
              <a:rPr lang="pt-BR" sz="1000" dirty="0">
                <a:latin typeface="+mn-lt"/>
              </a:rPr>
              <a:t>© Copyright 2025 Arthur J. Gallagher &amp; Co. e suas subsidiárias. Todos os direitos reservados: Nenhuma parte deste documento pode ser reproduzida, armazenada em um sistema de recuperação ou transmitida de qualquer forma ou por qualquer meio, seja eletrônico,</a:t>
            </a:r>
            <a:br>
              <a:rPr lang="pt-BR" sz="1000" dirty="0">
                <a:latin typeface="+mn-lt"/>
              </a:rPr>
            </a:br>
            <a:r>
              <a:rPr lang="pt-BR" sz="1000" dirty="0">
                <a:latin typeface="+mn-lt"/>
              </a:rPr>
              <a:t>mecânico, fotocópia, gravação ou outro, sem a prévia autorização por escrito de Arthur J. Gallagher &amp; Co. e suas subsidiárias,</a:t>
            </a:r>
            <a:br>
              <a:rPr lang="pt-BR" sz="1000" dirty="0">
                <a:latin typeface="+mn-lt"/>
              </a:rPr>
            </a:br>
            <a:r>
              <a:rPr lang="pt-BR" sz="1000" dirty="0">
                <a:latin typeface="+mn-lt"/>
              </a:rPr>
              <a:t>incluindo as empresas do grupo Gallagher Brasil.</a:t>
            </a:r>
          </a:p>
          <a:p>
            <a:pPr>
              <a:lnSpc>
                <a:spcPct val="90000"/>
              </a:lnSpc>
              <a:spcAft>
                <a:spcPts val="600"/>
              </a:spcAft>
            </a:pPr>
            <a:r>
              <a:rPr lang="pt-BR" sz="1000" dirty="0">
                <a:latin typeface="+mn-lt"/>
              </a:rPr>
              <a:t>As informações contidas neste documento são oferecidas como orientação do setor de seguros e fornecidas como uma visão geral dos riscos atuais do mercado e das coberturas disponíveis, sendo destinadas apenas para fins de discussão. Esta publicação não se destina a </a:t>
            </a:r>
            <a:br>
              <a:rPr lang="pt-BR" sz="1000" dirty="0">
                <a:latin typeface="+mn-lt"/>
              </a:rPr>
            </a:br>
            <a:r>
              <a:rPr lang="pt-BR" sz="1000" dirty="0">
                <a:latin typeface="+mn-lt"/>
              </a:rPr>
              <a:t>oferecer consultoria contábil, jurídica ou fiscal, nem aconselhamento de gerenciamento de riscos específico para o cliente. Qualquer </a:t>
            </a:r>
            <a:br>
              <a:rPr lang="pt-BR" sz="1000" dirty="0">
                <a:latin typeface="+mn-lt"/>
              </a:rPr>
            </a:br>
            <a:r>
              <a:rPr lang="pt-BR" sz="1000" dirty="0">
                <a:latin typeface="+mn-lt"/>
              </a:rPr>
              <a:t>descrição de coberturas de seguros não tem como objetivo interpretar coberturas específicas que sua empresa possa já ter ou que </a:t>
            </a:r>
            <a:br>
              <a:rPr lang="pt-BR" sz="1000" dirty="0">
                <a:latin typeface="+mn-lt"/>
              </a:rPr>
            </a:br>
            <a:r>
              <a:rPr lang="pt-BR" sz="1000" dirty="0">
                <a:latin typeface="+mn-lt"/>
              </a:rPr>
              <a:t>possam estar disponíveis no mercado. As descrições gerais de seguros contidas neste documento não incluem definições completas </a:t>
            </a:r>
            <a:br>
              <a:rPr lang="pt-BR" sz="1000" dirty="0">
                <a:latin typeface="+mn-lt"/>
              </a:rPr>
            </a:br>
            <a:r>
              <a:rPr lang="pt-BR" sz="1000" dirty="0">
                <a:latin typeface="+mn-lt"/>
              </a:rPr>
              <a:t>de apólices, termos e/ou condições e não devem ser usadas para interpretação de coberturas. As apólices de seguro reais devem </a:t>
            </a:r>
            <a:br>
              <a:rPr lang="pt-BR" sz="1000" dirty="0">
                <a:latin typeface="+mn-lt"/>
              </a:rPr>
            </a:br>
            <a:r>
              <a:rPr lang="pt-BR" sz="1000" dirty="0">
                <a:latin typeface="+mn-lt"/>
              </a:rPr>
              <a:t>sempre ser consultadas para obter detalhes completos e análise de cobertura.</a:t>
            </a:r>
          </a:p>
          <a:p>
            <a:pPr>
              <a:lnSpc>
                <a:spcPct val="90000"/>
              </a:lnSpc>
              <a:spcAft>
                <a:spcPts val="600"/>
              </a:spcAft>
            </a:pPr>
            <a:r>
              <a:rPr lang="pt-BR" sz="1000" dirty="0">
                <a:latin typeface="+mn-lt"/>
              </a:rPr>
              <a:t>Serviços de corretagem de seguros e serviços relacionados fornecidos por Arthur J. Gallagher &amp; Co.</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41093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GB Rossboroug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1077218"/>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JERSEY</a:t>
            </a:r>
          </a:p>
          <a:p>
            <a:pPr>
              <a:lnSpc>
                <a:spcPct val="90000"/>
              </a:lnSpc>
              <a:spcAft>
                <a:spcPts val="600"/>
              </a:spcAft>
            </a:pPr>
            <a:r>
              <a:rPr lang="en-US" sz="1000" dirty="0">
                <a:latin typeface="+mn-lt"/>
              </a:rPr>
              <a:t>Gallagher is a trading name of R A </a:t>
            </a:r>
            <a:r>
              <a:rPr lang="en-US" sz="1000" dirty="0" err="1">
                <a:latin typeface="+mn-lt"/>
              </a:rPr>
              <a:t>Rossborough</a:t>
            </a:r>
            <a:r>
              <a:rPr lang="en-US" sz="1000" dirty="0">
                <a:latin typeface="+mn-lt"/>
              </a:rPr>
              <a:t> (Insurance Brokers) Limited which is registered in Jersey No. 1944 at Liberation House, St </a:t>
            </a:r>
            <a:r>
              <a:rPr lang="en-US" sz="1000" dirty="0" err="1">
                <a:latin typeface="+mn-lt"/>
              </a:rPr>
              <a:t>Helier</a:t>
            </a:r>
            <a:r>
              <a:rPr lang="en-US" sz="1000" dirty="0">
                <a:latin typeface="+mn-lt"/>
              </a:rPr>
              <a:t> and regulated by the Jersey Financial Services Commission No. GIMB0042.</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5214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GGB Rossboroug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1077218"/>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ISLE OF MAN</a:t>
            </a:r>
          </a:p>
          <a:p>
            <a:pPr>
              <a:lnSpc>
                <a:spcPct val="90000"/>
              </a:lnSpc>
              <a:spcAft>
                <a:spcPts val="600"/>
              </a:spcAft>
            </a:pPr>
            <a:r>
              <a:rPr lang="en-US" sz="1000" dirty="0">
                <a:latin typeface="+mn-lt"/>
              </a:rPr>
              <a:t>Gallagher is a trading name of </a:t>
            </a:r>
            <a:r>
              <a:rPr lang="en-US" sz="1000" dirty="0" err="1">
                <a:latin typeface="+mn-lt"/>
              </a:rPr>
              <a:t>Rossborough</a:t>
            </a:r>
            <a:r>
              <a:rPr lang="en-US" sz="1000" dirty="0">
                <a:latin typeface="+mn-lt"/>
              </a:rPr>
              <a:t> Insurance (IOM) Limited which is registered with the Isle of Man Financial Services Authority </a:t>
            </a:r>
            <a:br>
              <a:rPr lang="en-US" sz="1000" dirty="0">
                <a:latin typeface="+mn-lt"/>
              </a:rPr>
            </a:br>
            <a:r>
              <a:rPr lang="en-US" sz="1000" dirty="0">
                <a:latin typeface="+mn-lt"/>
              </a:rPr>
              <a:t>as an Insurance Intermediary in respect of General Business. Registered in Isle of Man No. 110231C.</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87354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503238" y="503238"/>
            <a:ext cx="6056312" cy="832077"/>
          </a:xfrm>
        </p:spPr>
        <p:txBody>
          <a:bodyPr>
            <a:noAutofit/>
          </a:bodyPr>
          <a:lstStyle>
            <a:lvl1pPr>
              <a:defRPr sz="2700"/>
            </a:lvl1pPr>
          </a:lstStyle>
          <a:p>
            <a:r>
              <a:rPr lang="en-US" dirty="0"/>
              <a:t>Click to add title</a:t>
            </a:r>
            <a:endParaRPr lang="en-GB" dirty="0"/>
          </a:p>
        </p:txBody>
      </p:sp>
      <p:sp>
        <p:nvSpPr>
          <p:cNvPr id="41" name="Footer Placeholder 79">
            <a:extLst>
              <a:ext uri="{FF2B5EF4-FFF2-40B4-BE49-F238E27FC236}">
                <a16:creationId xmlns:a16="http://schemas.microsoft.com/office/drawing/2014/main" id="{4E7EE772-F3ED-E210-D22E-BA4C1B543DB9}"/>
              </a:ext>
            </a:extLst>
          </p:cNvPr>
          <p:cNvSpPr>
            <a:spLocks noGrp="1"/>
          </p:cNvSpPr>
          <p:nvPr>
            <p:ph type="ftr" sz="quarter" idx="25"/>
          </p:nvPr>
        </p:nvSpPr>
        <p:spPr>
          <a:xfrm>
            <a:off x="6549558" y="6348512"/>
            <a:ext cx="1838645" cy="123111"/>
          </a:xfrm>
        </p:spPr>
        <p:txBody>
          <a:bodyPr/>
          <a:lstStyle/>
          <a:p>
            <a:r>
              <a:rPr lang="en-US" dirty="0">
                <a:cs typeface="Arial" panose="020B0604020202020204" pitchFamily="34" charset="0"/>
              </a:rPr>
              <a:t>©2025 ARTHUR J. GALLAGHER &amp; CO.</a:t>
            </a:r>
          </a:p>
        </p:txBody>
      </p:sp>
      <p:sp>
        <p:nvSpPr>
          <p:cNvPr id="42" name="Slide Number Placeholder 80">
            <a:extLst>
              <a:ext uri="{FF2B5EF4-FFF2-40B4-BE49-F238E27FC236}">
                <a16:creationId xmlns:a16="http://schemas.microsoft.com/office/drawing/2014/main" id="{524F117A-3AD5-93EB-F8D3-A112A42C1CA2}"/>
              </a:ext>
            </a:extLst>
          </p:cNvPr>
          <p:cNvSpPr>
            <a:spLocks noGrp="1"/>
          </p:cNvSpPr>
          <p:nvPr>
            <p:ph type="sldNum" sz="quarter" idx="26"/>
          </p:nvPr>
        </p:nvSpPr>
        <p:spPr>
          <a:xfrm>
            <a:off x="8514141" y="6348512"/>
            <a:ext cx="125035" cy="123111"/>
          </a:xfrm>
        </p:spPr>
        <p:txBody>
          <a:bodyPr/>
          <a:lstStyle/>
          <a:p>
            <a:pPr algn="r"/>
            <a:fld id="{40AA5F45-CDE6-4EA8-991E-B18CC5F21F47}" type="slidenum">
              <a:rPr lang="en-GB" smtClean="0"/>
              <a:pPr algn="r"/>
              <a:t>‹#›</a:t>
            </a:fld>
            <a:endParaRPr lang="en-GB" dirty="0"/>
          </a:p>
        </p:txBody>
      </p:sp>
      <p:cxnSp>
        <p:nvCxnSpPr>
          <p:cNvPr id="43" name="Straight Connector 42">
            <a:extLst>
              <a:ext uri="{FF2B5EF4-FFF2-40B4-BE49-F238E27FC236}">
                <a16:creationId xmlns:a16="http://schemas.microsoft.com/office/drawing/2014/main" id="{55C697BE-C777-9056-AE2B-A50B0301A9E7}"/>
              </a:ext>
            </a:extLst>
          </p:cNvPr>
          <p:cNvCxnSpPr>
            <a:cxnSpLocks/>
          </p:cNvCxnSpPr>
          <p:nvPr userDrawn="1"/>
        </p:nvCxnSpPr>
        <p:spPr>
          <a:xfrm>
            <a:off x="8450266" y="6348512"/>
            <a:ext cx="0" cy="122400"/>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
        <p:nvSpPr>
          <p:cNvPr id="21"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612943" y="194105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2"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612943" y="2787005"/>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3"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612943" y="363296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612943" y="4478914"/>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648943" y="197705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7"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648943" y="2823005"/>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9"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648943" y="366896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1" name="Text Placeholder 18">
            <a:extLst>
              <a:ext uri="{FF2B5EF4-FFF2-40B4-BE49-F238E27FC236}">
                <a16:creationId xmlns:a16="http://schemas.microsoft.com/office/drawing/2014/main" id="{E6A3FBCF-7BD0-1428-A63C-2F99F261B82D}"/>
              </a:ext>
            </a:extLst>
          </p:cNvPr>
          <p:cNvSpPr>
            <a:spLocks noGrp="1" noChangeAspect="1"/>
          </p:cNvSpPr>
          <p:nvPr>
            <p:ph type="body" sz="quarter" idx="27" hasCustomPrompt="1"/>
          </p:nvPr>
        </p:nvSpPr>
        <p:spPr>
          <a:xfrm>
            <a:off x="648943" y="4514913"/>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3"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860252" y="213032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860252" y="2976284"/>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860252" y="382223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6"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860252" y="4668192"/>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4702615" y="194105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4702615" y="2787005"/>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4702615" y="363296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4702615" y="4478914"/>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5"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4738615" y="197705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7"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4738615" y="2823005"/>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9"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4738615" y="366896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51"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4738615" y="4514913"/>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53"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4949921" y="213032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4"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4949921" y="2976284"/>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5"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4949921" y="382223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6"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4949921" y="4668192"/>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6D02C8A-26C2-C2A2-0388-F4EA0C133BE8}"/>
              </a:ext>
            </a:extLst>
          </p:cNvPr>
          <p:cNvSpPr>
            <a:spLocks noGrp="1"/>
          </p:cNvSpPr>
          <p:nvPr>
            <p:ph type="body" sz="quarter" idx="12" hasCustomPrompt="1"/>
          </p:nvPr>
        </p:nvSpPr>
        <p:spPr>
          <a:xfrm>
            <a:off x="1413516" y="1996441"/>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3" name="Text Placeholder 21">
            <a:extLst>
              <a:ext uri="{FF2B5EF4-FFF2-40B4-BE49-F238E27FC236}">
                <a16:creationId xmlns:a16="http://schemas.microsoft.com/office/drawing/2014/main" id="{024E1BE6-048A-6EBB-B126-24EFFE5D2EBD}"/>
              </a:ext>
            </a:extLst>
          </p:cNvPr>
          <p:cNvSpPr>
            <a:spLocks noGrp="1"/>
          </p:cNvSpPr>
          <p:nvPr>
            <p:ph type="body" sz="quarter" idx="48" hasCustomPrompt="1"/>
          </p:nvPr>
        </p:nvSpPr>
        <p:spPr>
          <a:xfrm>
            <a:off x="1418249" y="2859276"/>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5" name="Text Placeholder 21">
            <a:extLst>
              <a:ext uri="{FF2B5EF4-FFF2-40B4-BE49-F238E27FC236}">
                <a16:creationId xmlns:a16="http://schemas.microsoft.com/office/drawing/2014/main" id="{F0F276E5-CCC4-51B4-DD81-39FC7F389FA0}"/>
              </a:ext>
            </a:extLst>
          </p:cNvPr>
          <p:cNvSpPr>
            <a:spLocks noGrp="1"/>
          </p:cNvSpPr>
          <p:nvPr>
            <p:ph type="body" sz="quarter" idx="49" hasCustomPrompt="1"/>
          </p:nvPr>
        </p:nvSpPr>
        <p:spPr>
          <a:xfrm>
            <a:off x="1418249" y="3693332"/>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6" name="Text Placeholder 21">
            <a:extLst>
              <a:ext uri="{FF2B5EF4-FFF2-40B4-BE49-F238E27FC236}">
                <a16:creationId xmlns:a16="http://schemas.microsoft.com/office/drawing/2014/main" id="{78E1A8BC-FAAD-E0F0-1336-1005440BF1BB}"/>
              </a:ext>
            </a:extLst>
          </p:cNvPr>
          <p:cNvSpPr>
            <a:spLocks noGrp="1"/>
          </p:cNvSpPr>
          <p:nvPr>
            <p:ph type="body" sz="quarter" idx="50" hasCustomPrompt="1"/>
          </p:nvPr>
        </p:nvSpPr>
        <p:spPr>
          <a:xfrm>
            <a:off x="1418249" y="4536808"/>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7" name="Text Placeholder 21">
            <a:extLst>
              <a:ext uri="{FF2B5EF4-FFF2-40B4-BE49-F238E27FC236}">
                <a16:creationId xmlns:a16="http://schemas.microsoft.com/office/drawing/2014/main" id="{DBAD9372-DBCE-C54B-6E05-831EFC4D86E1}"/>
              </a:ext>
            </a:extLst>
          </p:cNvPr>
          <p:cNvSpPr>
            <a:spLocks noGrp="1"/>
          </p:cNvSpPr>
          <p:nvPr>
            <p:ph type="body" sz="quarter" idx="51" hasCustomPrompt="1"/>
          </p:nvPr>
        </p:nvSpPr>
        <p:spPr>
          <a:xfrm>
            <a:off x="5503188" y="1973233"/>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8" name="Text Placeholder 21">
            <a:extLst>
              <a:ext uri="{FF2B5EF4-FFF2-40B4-BE49-F238E27FC236}">
                <a16:creationId xmlns:a16="http://schemas.microsoft.com/office/drawing/2014/main" id="{D8ACBF61-3536-467A-86DB-3AF826698149}"/>
              </a:ext>
            </a:extLst>
          </p:cNvPr>
          <p:cNvSpPr>
            <a:spLocks noGrp="1"/>
          </p:cNvSpPr>
          <p:nvPr>
            <p:ph type="body" sz="quarter" idx="52" hasCustomPrompt="1"/>
          </p:nvPr>
        </p:nvSpPr>
        <p:spPr>
          <a:xfrm>
            <a:off x="5503188" y="2842396"/>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9" name="Text Placeholder 21">
            <a:extLst>
              <a:ext uri="{FF2B5EF4-FFF2-40B4-BE49-F238E27FC236}">
                <a16:creationId xmlns:a16="http://schemas.microsoft.com/office/drawing/2014/main" id="{53518C3F-F87E-B6C5-8BBD-F3CE8E9CFDBE}"/>
              </a:ext>
            </a:extLst>
          </p:cNvPr>
          <p:cNvSpPr>
            <a:spLocks noGrp="1"/>
          </p:cNvSpPr>
          <p:nvPr>
            <p:ph type="body" sz="quarter" idx="53" hasCustomPrompt="1"/>
          </p:nvPr>
        </p:nvSpPr>
        <p:spPr>
          <a:xfrm>
            <a:off x="5507921" y="3679900"/>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
        <p:nvSpPr>
          <p:cNvPr id="10" name="Text Placeholder 21">
            <a:extLst>
              <a:ext uri="{FF2B5EF4-FFF2-40B4-BE49-F238E27FC236}">
                <a16:creationId xmlns:a16="http://schemas.microsoft.com/office/drawing/2014/main" id="{D3E38EF1-E59F-5489-FA4B-69764AF7C81A}"/>
              </a:ext>
            </a:extLst>
          </p:cNvPr>
          <p:cNvSpPr>
            <a:spLocks noGrp="1"/>
          </p:cNvSpPr>
          <p:nvPr>
            <p:ph type="body" sz="quarter" idx="54" hasCustomPrompt="1"/>
          </p:nvPr>
        </p:nvSpPr>
        <p:spPr>
          <a:xfrm>
            <a:off x="5507921" y="4536809"/>
            <a:ext cx="2745191"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dirty="0"/>
              <a:t>Section title goes here</a:t>
            </a:r>
          </a:p>
          <a:p>
            <a:pPr lvl="1"/>
            <a:r>
              <a:rPr lang="en-US" dirty="0"/>
              <a:t>Subtitle goes here</a:t>
            </a:r>
          </a:p>
        </p:txBody>
      </p:sp>
    </p:spTree>
    <p:extLst>
      <p:ext uri="{BB962C8B-B14F-4D97-AF65-F5344CB8AC3E}">
        <p14:creationId xmlns:p14="http://schemas.microsoft.com/office/powerpoint/2010/main" val="338390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GGB Rossboroug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8134970" cy="1077218"/>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a:t>
            </a:r>
            <a:br>
              <a:rPr lang="en-US" sz="1000" dirty="0">
                <a:latin typeface="+mn-lt"/>
              </a:rPr>
            </a:br>
            <a:r>
              <a:rPr lang="en-US" sz="1000" dirty="0">
                <a:latin typeface="+mn-lt"/>
              </a:rPr>
              <a:t>without the prior written permission of Arthur J. Gallagher &amp; Co. </a:t>
            </a:r>
          </a:p>
          <a:p>
            <a:pPr>
              <a:lnSpc>
                <a:spcPct val="90000"/>
              </a:lnSpc>
              <a:spcAft>
                <a:spcPts val="600"/>
              </a:spcAft>
            </a:pPr>
            <a:r>
              <a:rPr lang="en-US" sz="1000" b="1" dirty="0">
                <a:latin typeface="+mn-lt"/>
              </a:rPr>
              <a:t>GUERNSEY</a:t>
            </a:r>
          </a:p>
          <a:p>
            <a:pPr>
              <a:lnSpc>
                <a:spcPct val="90000"/>
              </a:lnSpc>
              <a:spcAft>
                <a:spcPts val="600"/>
              </a:spcAft>
            </a:pPr>
            <a:r>
              <a:rPr lang="en-US" sz="1000" dirty="0">
                <a:latin typeface="+mn-lt"/>
              </a:rPr>
              <a:t>Gallagher is a trading name of R A </a:t>
            </a:r>
            <a:r>
              <a:rPr lang="en-US" sz="1000" dirty="0" err="1">
                <a:latin typeface="+mn-lt"/>
              </a:rPr>
              <a:t>Rossborough</a:t>
            </a:r>
            <a:r>
              <a:rPr lang="en-US" sz="1000" dirty="0">
                <a:latin typeface="+mn-lt"/>
              </a:rPr>
              <a:t> (Guernsey) Limited which is licensed by the Guernsey Financial Services </a:t>
            </a:r>
            <a:br>
              <a:rPr lang="en-US" sz="1000" dirty="0">
                <a:latin typeface="+mn-lt"/>
              </a:rPr>
            </a:br>
            <a:r>
              <a:rPr lang="en-US" sz="1000" dirty="0">
                <a:latin typeface="+mn-lt"/>
              </a:rPr>
              <a:t>Commission. Registered in Guernsey No. 2873.</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1263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GB Swe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3693319"/>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SWEDEN</a:t>
            </a:r>
          </a:p>
          <a:p>
            <a:pPr lvl="0">
              <a:lnSpc>
                <a:spcPct val="90000"/>
              </a:lnSpc>
              <a:spcAft>
                <a:spcPts val="600"/>
              </a:spcAft>
            </a:pPr>
            <a:r>
              <a:rPr lang="en-US" sz="1000" b="0" dirty="0">
                <a:latin typeface="+mn-lt"/>
              </a:rPr>
              <a:t>Arthur J Gallagher Brim AB </a:t>
            </a:r>
            <a:r>
              <a:rPr lang="en-US" sz="1000" b="0" dirty="0" err="1">
                <a:latin typeface="+mn-lt"/>
              </a:rPr>
              <a:t>är</a:t>
            </a:r>
            <a:r>
              <a:rPr lang="en-US" sz="1000" b="0" dirty="0">
                <a:latin typeface="+mn-lt"/>
              </a:rPr>
              <a:t> </a:t>
            </a:r>
            <a:r>
              <a:rPr lang="en-US" sz="1000" b="0" dirty="0" err="1">
                <a:latin typeface="+mn-lt"/>
              </a:rPr>
              <a:t>auktoriserat</a:t>
            </a:r>
            <a:r>
              <a:rPr lang="en-US" sz="1000" b="0" dirty="0">
                <a:latin typeface="+mn-lt"/>
              </a:rPr>
              <a:t> </a:t>
            </a:r>
            <a:r>
              <a:rPr lang="en-US" sz="1000" b="0" dirty="0" err="1">
                <a:latin typeface="+mn-lt"/>
              </a:rPr>
              <a:t>och</a:t>
            </a:r>
            <a:r>
              <a:rPr lang="en-US" sz="1000" b="0" dirty="0">
                <a:latin typeface="+mn-lt"/>
              </a:rPr>
              <a:t> </a:t>
            </a:r>
            <a:r>
              <a:rPr lang="en-US" sz="1000" b="0" dirty="0" err="1">
                <a:latin typeface="+mn-lt"/>
              </a:rPr>
              <a:t>reglerat</a:t>
            </a:r>
            <a:r>
              <a:rPr lang="en-US" sz="1000" b="0" dirty="0">
                <a:latin typeface="+mn-lt"/>
              </a:rPr>
              <a:t> </a:t>
            </a:r>
            <a:r>
              <a:rPr lang="en-US" sz="1000" b="0" dirty="0" err="1">
                <a:latin typeface="+mn-lt"/>
              </a:rPr>
              <a:t>av</a:t>
            </a:r>
            <a:r>
              <a:rPr lang="en-US" sz="1000" b="0" dirty="0">
                <a:latin typeface="+mn-lt"/>
              </a:rPr>
              <a:t> </a:t>
            </a:r>
            <a:r>
              <a:rPr lang="en-US" sz="1000" b="0" dirty="0" err="1">
                <a:latin typeface="+mn-lt"/>
              </a:rPr>
              <a:t>Finansinspektionen</a:t>
            </a:r>
            <a:r>
              <a:rPr lang="en-US" sz="1000" b="0" dirty="0">
                <a:latin typeface="+mn-lt"/>
              </a:rPr>
              <a:t> (FSA). </a:t>
            </a:r>
            <a:r>
              <a:rPr lang="en-US" sz="1000" b="0" dirty="0" err="1">
                <a:latin typeface="+mn-lt"/>
              </a:rPr>
              <a:t>Registrerad</a:t>
            </a:r>
            <a:r>
              <a:rPr lang="en-US" sz="1000" b="0" dirty="0">
                <a:latin typeface="+mn-lt"/>
              </a:rPr>
              <a:t> </a:t>
            </a:r>
            <a:r>
              <a:rPr lang="en-US" sz="1000" b="0" dirty="0" err="1">
                <a:latin typeface="+mn-lt"/>
              </a:rPr>
              <a:t>företagsadress</a:t>
            </a:r>
            <a:r>
              <a:rPr lang="en-US" sz="1000" b="0" dirty="0">
                <a:latin typeface="+mn-lt"/>
              </a:rPr>
              <a:t>: Box 19572, 104 32 Stockholm, </a:t>
            </a:r>
            <a:r>
              <a:rPr lang="en-US" sz="1000" b="0" dirty="0" err="1">
                <a:latin typeface="+mn-lt"/>
              </a:rPr>
              <a:t>Sverige</a:t>
            </a:r>
            <a:r>
              <a:rPr lang="en-US" sz="1000" b="0" dirty="0">
                <a:latin typeface="+mn-lt"/>
              </a:rPr>
              <a:t>. </a:t>
            </a:r>
            <a:r>
              <a:rPr lang="en-US" sz="1000" b="0" dirty="0" err="1">
                <a:latin typeface="+mn-lt"/>
              </a:rPr>
              <a:t>Organisationsnummer</a:t>
            </a:r>
            <a:r>
              <a:rPr lang="en-US" sz="1000" b="0" dirty="0">
                <a:latin typeface="+mn-lt"/>
              </a:rPr>
              <a:t> 556391-5049.</a:t>
            </a:r>
          </a:p>
          <a:p>
            <a:pPr lvl="0">
              <a:lnSpc>
                <a:spcPct val="90000"/>
              </a:lnSpc>
              <a:spcAft>
                <a:spcPts val="600"/>
              </a:spcAft>
            </a:pPr>
            <a:r>
              <a:rPr lang="en-US" sz="1000" b="0" dirty="0">
                <a:latin typeface="+mn-lt"/>
              </a:rPr>
              <a:t>Arthur J Gallagher Brim AB is authorized and regulated by the Swedish Financial Supervisory Authority (FSA). Registered company address: Box 19572, 104 32 Stockholm, Sweden. Organization number 556391-5049.</a:t>
            </a:r>
          </a:p>
          <a:p>
            <a:pPr lvl="0">
              <a:lnSpc>
                <a:spcPct val="90000"/>
              </a:lnSpc>
              <a:spcAft>
                <a:spcPts val="600"/>
              </a:spcAft>
            </a:pPr>
            <a:r>
              <a:rPr lang="en-US" sz="1000" b="0" dirty="0">
                <a:latin typeface="+mn-lt"/>
              </a:rPr>
              <a:t>Arthur J Gallagher Nordic AB </a:t>
            </a:r>
            <a:r>
              <a:rPr lang="en-US" sz="1000" b="0" dirty="0" err="1">
                <a:latin typeface="+mn-lt"/>
              </a:rPr>
              <a:t>är</a:t>
            </a:r>
            <a:r>
              <a:rPr lang="en-US" sz="1000" b="0" dirty="0">
                <a:latin typeface="+mn-lt"/>
              </a:rPr>
              <a:t> </a:t>
            </a:r>
            <a:r>
              <a:rPr lang="en-US" sz="1000" b="0" dirty="0" err="1">
                <a:latin typeface="+mn-lt"/>
              </a:rPr>
              <a:t>auktoriserat</a:t>
            </a:r>
            <a:r>
              <a:rPr lang="en-US" sz="1000" b="0" dirty="0">
                <a:latin typeface="+mn-lt"/>
              </a:rPr>
              <a:t> </a:t>
            </a:r>
            <a:r>
              <a:rPr lang="en-US" sz="1000" b="0" dirty="0" err="1">
                <a:latin typeface="+mn-lt"/>
              </a:rPr>
              <a:t>och</a:t>
            </a:r>
            <a:r>
              <a:rPr lang="en-US" sz="1000" b="0" dirty="0">
                <a:latin typeface="+mn-lt"/>
              </a:rPr>
              <a:t> </a:t>
            </a:r>
            <a:r>
              <a:rPr lang="en-US" sz="1000" b="0" dirty="0" err="1">
                <a:latin typeface="+mn-lt"/>
              </a:rPr>
              <a:t>reglerat</a:t>
            </a:r>
            <a:r>
              <a:rPr lang="en-US" sz="1000" b="0" dirty="0">
                <a:latin typeface="+mn-lt"/>
              </a:rPr>
              <a:t> </a:t>
            </a:r>
            <a:r>
              <a:rPr lang="en-US" sz="1000" b="0" dirty="0" err="1">
                <a:latin typeface="+mn-lt"/>
              </a:rPr>
              <a:t>av</a:t>
            </a:r>
            <a:r>
              <a:rPr lang="en-US" sz="1000" b="0" dirty="0">
                <a:latin typeface="+mn-lt"/>
              </a:rPr>
              <a:t> </a:t>
            </a:r>
            <a:r>
              <a:rPr lang="en-US" sz="1000" b="0" dirty="0" err="1">
                <a:latin typeface="+mn-lt"/>
              </a:rPr>
              <a:t>Finansinspektionen</a:t>
            </a:r>
            <a:r>
              <a:rPr lang="en-US" sz="1000" b="0" dirty="0">
                <a:latin typeface="+mn-lt"/>
              </a:rPr>
              <a:t> (FSA).</a:t>
            </a:r>
            <a:r>
              <a:rPr lang="en-US" sz="1000" b="0" dirty="0" err="1">
                <a:latin typeface="+mn-lt"/>
              </a:rPr>
              <a:t>Registrerad</a:t>
            </a:r>
            <a:r>
              <a:rPr lang="en-US" sz="1000" b="0" dirty="0">
                <a:latin typeface="+mn-lt"/>
              </a:rPr>
              <a:t> </a:t>
            </a:r>
            <a:r>
              <a:rPr lang="en-US" sz="1000" b="0" dirty="0" err="1">
                <a:latin typeface="+mn-lt"/>
              </a:rPr>
              <a:t>företagsadress</a:t>
            </a:r>
            <a:r>
              <a:rPr lang="en-US" sz="1000" b="0" dirty="0">
                <a:latin typeface="+mn-lt"/>
              </a:rPr>
              <a:t>: </a:t>
            </a:r>
            <a:r>
              <a:rPr lang="en-US" sz="1000" b="0" dirty="0" err="1">
                <a:latin typeface="+mn-lt"/>
              </a:rPr>
              <a:t>Mölndalsvägen</a:t>
            </a:r>
            <a:r>
              <a:rPr lang="en-US" sz="1000" b="0" dirty="0">
                <a:latin typeface="+mn-lt"/>
              </a:rPr>
              <a:t> 22, 412 63 </a:t>
            </a:r>
            <a:r>
              <a:rPr lang="en-US" sz="1000" b="0" dirty="0" err="1">
                <a:latin typeface="+mn-lt"/>
              </a:rPr>
              <a:t>Göteborg</a:t>
            </a:r>
            <a:r>
              <a:rPr lang="en-US" sz="1000" b="0" dirty="0">
                <a:latin typeface="+mn-lt"/>
              </a:rPr>
              <a:t>, </a:t>
            </a:r>
            <a:r>
              <a:rPr lang="en-US" sz="1000" b="0" dirty="0" err="1">
                <a:latin typeface="+mn-lt"/>
              </a:rPr>
              <a:t>Sverige</a:t>
            </a:r>
            <a:r>
              <a:rPr lang="en-US" sz="1000" b="0" dirty="0">
                <a:latin typeface="+mn-lt"/>
              </a:rPr>
              <a:t>. </a:t>
            </a:r>
            <a:r>
              <a:rPr lang="en-US" sz="1000" b="0" dirty="0" err="1">
                <a:latin typeface="+mn-lt"/>
              </a:rPr>
              <a:t>Organisationsnummer</a:t>
            </a:r>
            <a:r>
              <a:rPr lang="en-US" sz="1000" b="0" dirty="0">
                <a:latin typeface="+mn-lt"/>
              </a:rPr>
              <a:t> 556418-5014. </a:t>
            </a:r>
          </a:p>
          <a:p>
            <a:pPr lvl="0">
              <a:lnSpc>
                <a:spcPct val="90000"/>
              </a:lnSpc>
              <a:spcAft>
                <a:spcPts val="600"/>
              </a:spcAft>
            </a:pPr>
            <a:r>
              <a:rPr lang="en-US" sz="1000" b="0" dirty="0">
                <a:latin typeface="+mn-lt"/>
              </a:rPr>
              <a:t>Arthur J Gallagher Nordic AB is authorized and regulated by the Swedish Financial Supervisory Authority (FSA). Registered company address: </a:t>
            </a:r>
            <a:r>
              <a:rPr lang="en-US" sz="1000" b="0" dirty="0" err="1">
                <a:latin typeface="+mn-lt"/>
              </a:rPr>
              <a:t>Mölndalsvägen</a:t>
            </a:r>
            <a:r>
              <a:rPr lang="en-US" sz="1000" b="0" dirty="0">
                <a:latin typeface="+mn-lt"/>
              </a:rPr>
              <a:t> 22, 412 63 Gothenburg, Sweden. Organization number 556418-5014.</a:t>
            </a:r>
          </a:p>
          <a:p>
            <a:pPr lvl="0">
              <a:lnSpc>
                <a:spcPct val="90000"/>
              </a:lnSpc>
              <a:spcAft>
                <a:spcPts val="600"/>
              </a:spcAft>
            </a:pPr>
            <a:r>
              <a:rPr lang="en-US" sz="1000" b="0" dirty="0">
                <a:latin typeface="+mn-lt"/>
              </a:rPr>
              <a:t>Arthur J Gallagher </a:t>
            </a:r>
            <a:r>
              <a:rPr lang="en-US" sz="1000" b="0" dirty="0" err="1">
                <a:latin typeface="+mn-lt"/>
              </a:rPr>
              <a:t>Proinova</a:t>
            </a:r>
            <a:r>
              <a:rPr lang="en-US" sz="1000" b="0" dirty="0">
                <a:latin typeface="+mn-lt"/>
              </a:rPr>
              <a:t> AB </a:t>
            </a:r>
            <a:r>
              <a:rPr lang="en-US" sz="1000" b="0" dirty="0" err="1">
                <a:latin typeface="+mn-lt"/>
              </a:rPr>
              <a:t>är</a:t>
            </a:r>
            <a:r>
              <a:rPr lang="en-US" sz="1000" b="0" dirty="0">
                <a:latin typeface="+mn-lt"/>
              </a:rPr>
              <a:t> </a:t>
            </a:r>
            <a:r>
              <a:rPr lang="en-US" sz="1000" b="0" dirty="0" err="1">
                <a:latin typeface="+mn-lt"/>
              </a:rPr>
              <a:t>auktoriserat</a:t>
            </a:r>
            <a:r>
              <a:rPr lang="en-US" sz="1000" b="0" dirty="0">
                <a:latin typeface="+mn-lt"/>
              </a:rPr>
              <a:t> </a:t>
            </a:r>
            <a:r>
              <a:rPr lang="en-US" sz="1000" b="0" dirty="0" err="1">
                <a:latin typeface="+mn-lt"/>
              </a:rPr>
              <a:t>och</a:t>
            </a:r>
            <a:r>
              <a:rPr lang="en-US" sz="1000" b="0" dirty="0">
                <a:latin typeface="+mn-lt"/>
              </a:rPr>
              <a:t> </a:t>
            </a:r>
            <a:r>
              <a:rPr lang="en-US" sz="1000" b="0" dirty="0" err="1">
                <a:latin typeface="+mn-lt"/>
              </a:rPr>
              <a:t>reglerat</a:t>
            </a:r>
            <a:r>
              <a:rPr lang="en-US" sz="1000" b="0" dirty="0">
                <a:latin typeface="+mn-lt"/>
              </a:rPr>
              <a:t> </a:t>
            </a:r>
            <a:r>
              <a:rPr lang="en-US" sz="1000" b="0" dirty="0" err="1">
                <a:latin typeface="+mn-lt"/>
              </a:rPr>
              <a:t>av</a:t>
            </a:r>
            <a:r>
              <a:rPr lang="en-US" sz="1000" b="0" dirty="0">
                <a:latin typeface="+mn-lt"/>
              </a:rPr>
              <a:t> </a:t>
            </a:r>
            <a:r>
              <a:rPr lang="en-US" sz="1000" b="0" dirty="0" err="1">
                <a:latin typeface="+mn-lt"/>
              </a:rPr>
              <a:t>Finansinspektionen</a:t>
            </a:r>
            <a:r>
              <a:rPr lang="en-US" sz="1000" b="0" dirty="0">
                <a:latin typeface="+mn-lt"/>
              </a:rPr>
              <a:t> (FSA). </a:t>
            </a:r>
            <a:r>
              <a:rPr lang="en-US" sz="1000" b="0" dirty="0" err="1">
                <a:latin typeface="+mn-lt"/>
              </a:rPr>
              <a:t>Registrerad</a:t>
            </a:r>
            <a:r>
              <a:rPr lang="en-US" sz="1000" b="0" dirty="0">
                <a:latin typeface="+mn-lt"/>
              </a:rPr>
              <a:t> </a:t>
            </a:r>
            <a:r>
              <a:rPr lang="en-US" sz="1000" b="0" dirty="0" err="1">
                <a:latin typeface="+mn-lt"/>
              </a:rPr>
              <a:t>företagsadress</a:t>
            </a:r>
            <a:r>
              <a:rPr lang="en-US" sz="1000" b="0" dirty="0">
                <a:latin typeface="+mn-lt"/>
              </a:rPr>
              <a:t>: </a:t>
            </a:r>
            <a:r>
              <a:rPr lang="en-US" sz="1000" b="0" dirty="0" err="1">
                <a:latin typeface="+mn-lt"/>
              </a:rPr>
              <a:t>Drottninggatan</a:t>
            </a:r>
            <a:r>
              <a:rPr lang="en-US" sz="1000" b="0" dirty="0">
                <a:latin typeface="+mn-lt"/>
              </a:rPr>
              <a:t> 20, 252 21 Helsingborg, </a:t>
            </a:r>
            <a:r>
              <a:rPr lang="en-US" sz="1000" b="0" dirty="0" err="1">
                <a:latin typeface="+mn-lt"/>
              </a:rPr>
              <a:t>Sverige</a:t>
            </a:r>
            <a:r>
              <a:rPr lang="en-US" sz="1000" b="0" dirty="0">
                <a:latin typeface="+mn-lt"/>
              </a:rPr>
              <a:t>. </a:t>
            </a:r>
            <a:r>
              <a:rPr lang="en-US" sz="1000" b="0" dirty="0" err="1">
                <a:latin typeface="+mn-lt"/>
              </a:rPr>
              <a:t>Organisationsnummer</a:t>
            </a:r>
            <a:r>
              <a:rPr lang="en-US" sz="1000" b="0" dirty="0">
                <a:latin typeface="+mn-lt"/>
              </a:rPr>
              <a:t> 556609-9569. </a:t>
            </a:r>
          </a:p>
          <a:p>
            <a:pPr lvl="0">
              <a:lnSpc>
                <a:spcPct val="90000"/>
              </a:lnSpc>
              <a:spcAft>
                <a:spcPts val="600"/>
              </a:spcAft>
            </a:pPr>
            <a:r>
              <a:rPr lang="en-US" sz="1000" b="0" dirty="0">
                <a:latin typeface="+mn-lt"/>
              </a:rPr>
              <a:t>Arthur J Gallagher </a:t>
            </a:r>
            <a:r>
              <a:rPr lang="en-US" sz="1000" b="0" dirty="0" err="1">
                <a:latin typeface="+mn-lt"/>
              </a:rPr>
              <a:t>Proinova</a:t>
            </a:r>
            <a:r>
              <a:rPr lang="en-US" sz="1000" b="0" dirty="0">
                <a:latin typeface="+mn-lt"/>
              </a:rPr>
              <a:t> AB is authorized and regulated by the Swedish Financial Supervisory Authority (FSA). Registered company address: </a:t>
            </a:r>
            <a:r>
              <a:rPr lang="en-US" sz="1000" b="0" dirty="0" err="1">
                <a:latin typeface="+mn-lt"/>
              </a:rPr>
              <a:t>Drottninggatan</a:t>
            </a:r>
            <a:r>
              <a:rPr lang="en-US" sz="1000" b="0" dirty="0">
                <a:latin typeface="+mn-lt"/>
              </a:rPr>
              <a:t> 20, 252 21 Helsingborg, Sweden. Organization number 556609-9569.</a:t>
            </a:r>
          </a:p>
          <a:p>
            <a:pPr lvl="0">
              <a:lnSpc>
                <a:spcPct val="90000"/>
              </a:lnSpc>
              <a:spcAft>
                <a:spcPts val="600"/>
              </a:spcAft>
            </a:pPr>
            <a:r>
              <a:rPr lang="en-US" sz="1000" b="0" dirty="0">
                <a:latin typeface="+mn-lt"/>
              </a:rPr>
              <a:t>Arthur J Gallagher </a:t>
            </a:r>
            <a:r>
              <a:rPr lang="en-US" sz="1000" b="0" dirty="0" err="1">
                <a:latin typeface="+mn-lt"/>
              </a:rPr>
              <a:t>Proinova</a:t>
            </a:r>
            <a:r>
              <a:rPr lang="en-US" sz="1000" b="0" dirty="0">
                <a:latin typeface="+mn-lt"/>
              </a:rPr>
              <a:t> Agency AB </a:t>
            </a:r>
            <a:r>
              <a:rPr lang="en-US" sz="1000" b="0" dirty="0" err="1">
                <a:latin typeface="+mn-lt"/>
              </a:rPr>
              <a:t>är</a:t>
            </a:r>
            <a:r>
              <a:rPr lang="en-US" sz="1000" b="0" dirty="0">
                <a:latin typeface="+mn-lt"/>
              </a:rPr>
              <a:t> </a:t>
            </a:r>
            <a:r>
              <a:rPr lang="en-US" sz="1000" b="0" dirty="0" err="1">
                <a:latin typeface="+mn-lt"/>
              </a:rPr>
              <a:t>auktoriserat</a:t>
            </a:r>
            <a:r>
              <a:rPr lang="en-US" sz="1000" b="0" dirty="0">
                <a:latin typeface="+mn-lt"/>
              </a:rPr>
              <a:t> </a:t>
            </a:r>
            <a:r>
              <a:rPr lang="en-US" sz="1000" b="0" dirty="0" err="1">
                <a:latin typeface="+mn-lt"/>
              </a:rPr>
              <a:t>och</a:t>
            </a:r>
            <a:r>
              <a:rPr lang="en-US" sz="1000" b="0" dirty="0">
                <a:latin typeface="+mn-lt"/>
              </a:rPr>
              <a:t> </a:t>
            </a:r>
            <a:r>
              <a:rPr lang="en-US" sz="1000" b="0" dirty="0" err="1">
                <a:latin typeface="+mn-lt"/>
              </a:rPr>
              <a:t>reglerat</a:t>
            </a:r>
            <a:r>
              <a:rPr lang="en-US" sz="1000" b="0" dirty="0">
                <a:latin typeface="+mn-lt"/>
              </a:rPr>
              <a:t> </a:t>
            </a:r>
            <a:r>
              <a:rPr lang="en-US" sz="1000" b="0" dirty="0" err="1">
                <a:latin typeface="+mn-lt"/>
              </a:rPr>
              <a:t>av</a:t>
            </a:r>
            <a:r>
              <a:rPr lang="en-US" sz="1000" b="0" dirty="0">
                <a:latin typeface="+mn-lt"/>
              </a:rPr>
              <a:t> </a:t>
            </a:r>
            <a:r>
              <a:rPr lang="en-US" sz="1000" b="0" dirty="0" err="1">
                <a:latin typeface="+mn-lt"/>
              </a:rPr>
              <a:t>Finansinspektionen</a:t>
            </a:r>
            <a:r>
              <a:rPr lang="en-US" sz="1000" b="0" dirty="0">
                <a:latin typeface="+mn-lt"/>
              </a:rPr>
              <a:t> (FSA). </a:t>
            </a:r>
            <a:r>
              <a:rPr lang="en-US" sz="1000" b="0" dirty="0" err="1">
                <a:latin typeface="+mn-lt"/>
              </a:rPr>
              <a:t>Registrerad</a:t>
            </a:r>
            <a:r>
              <a:rPr lang="en-US" sz="1000" b="0" dirty="0">
                <a:latin typeface="+mn-lt"/>
              </a:rPr>
              <a:t> </a:t>
            </a:r>
            <a:r>
              <a:rPr lang="en-US" sz="1000" b="0" dirty="0" err="1">
                <a:latin typeface="+mn-lt"/>
              </a:rPr>
              <a:t>företagsadress</a:t>
            </a:r>
            <a:r>
              <a:rPr lang="en-US" sz="1000" b="0" dirty="0">
                <a:latin typeface="+mn-lt"/>
              </a:rPr>
              <a:t>: </a:t>
            </a:r>
            <a:r>
              <a:rPr lang="en-US" sz="1000" b="0" dirty="0" err="1">
                <a:latin typeface="+mn-lt"/>
              </a:rPr>
              <a:t>Drottninggatan</a:t>
            </a:r>
            <a:r>
              <a:rPr lang="en-US" sz="1000" b="0" dirty="0">
                <a:latin typeface="+mn-lt"/>
              </a:rPr>
              <a:t> 20, 252 21 Helsingborg, </a:t>
            </a:r>
            <a:r>
              <a:rPr lang="en-US" sz="1000" b="0" dirty="0" err="1">
                <a:latin typeface="+mn-lt"/>
              </a:rPr>
              <a:t>Sverige</a:t>
            </a:r>
            <a:r>
              <a:rPr lang="en-US" sz="1000" b="0" dirty="0">
                <a:latin typeface="+mn-lt"/>
              </a:rPr>
              <a:t>. </a:t>
            </a:r>
            <a:r>
              <a:rPr lang="en-US" sz="1000" b="0" dirty="0" err="1">
                <a:latin typeface="+mn-lt"/>
              </a:rPr>
              <a:t>Organisationsnummer</a:t>
            </a:r>
            <a:r>
              <a:rPr lang="en-US" sz="1000" b="0" dirty="0">
                <a:latin typeface="+mn-lt"/>
              </a:rPr>
              <a:t> 556730-4109. </a:t>
            </a:r>
          </a:p>
          <a:p>
            <a:pPr lvl="0">
              <a:lnSpc>
                <a:spcPct val="90000"/>
              </a:lnSpc>
              <a:spcAft>
                <a:spcPts val="600"/>
              </a:spcAft>
            </a:pPr>
            <a:r>
              <a:rPr lang="en-US" sz="1000" b="0" dirty="0">
                <a:latin typeface="+mn-lt"/>
              </a:rPr>
              <a:t>Arthur J Gallagher </a:t>
            </a:r>
            <a:r>
              <a:rPr lang="en-US" sz="1000" b="0" dirty="0" err="1">
                <a:latin typeface="+mn-lt"/>
              </a:rPr>
              <a:t>Proinova</a:t>
            </a:r>
            <a:r>
              <a:rPr lang="en-US" sz="1000" b="0" dirty="0">
                <a:latin typeface="+mn-lt"/>
              </a:rPr>
              <a:t> Agency AB is authorized and regulated by the Swedish Financial Supervisory Authority (FSA). </a:t>
            </a:r>
            <a:br>
              <a:rPr lang="en-US" sz="1000" b="0" dirty="0">
                <a:latin typeface="+mn-lt"/>
              </a:rPr>
            </a:br>
            <a:r>
              <a:rPr lang="en-US" sz="1000" b="0" dirty="0">
                <a:latin typeface="+mn-lt"/>
              </a:rPr>
              <a:t>Registered company address: </a:t>
            </a:r>
            <a:r>
              <a:rPr lang="en-US" sz="1000" b="0" dirty="0" err="1">
                <a:latin typeface="+mn-lt"/>
              </a:rPr>
              <a:t>Drottninggatan</a:t>
            </a:r>
            <a:r>
              <a:rPr lang="en-US" sz="1000" b="0" dirty="0">
                <a:latin typeface="+mn-lt"/>
              </a:rPr>
              <a:t> 20, 252 21 Helsingborg, Sweden. Organization number 556730-4109.</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61020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GB Switzerland Liechtenste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4031873"/>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SWITZERLAND</a:t>
            </a:r>
          </a:p>
          <a:p>
            <a:pPr>
              <a:lnSpc>
                <a:spcPct val="90000"/>
              </a:lnSpc>
              <a:spcAft>
                <a:spcPts val="600"/>
              </a:spcAft>
            </a:pPr>
            <a:r>
              <a:rPr lang="en-US" sz="1000" b="0" dirty="0">
                <a:latin typeface="+mn-lt"/>
              </a:rPr>
              <a:t>Arthur J. Gallagher (</a:t>
            </a:r>
            <a:r>
              <a:rPr lang="en-US" sz="1000" b="0" dirty="0" err="1">
                <a:latin typeface="+mn-lt"/>
              </a:rPr>
              <a:t>Schweiz</a:t>
            </a:r>
            <a:r>
              <a:rPr lang="en-US" sz="1000" b="0" dirty="0">
                <a:latin typeface="+mn-lt"/>
              </a:rPr>
              <a:t>) AG </a:t>
            </a:r>
            <a:r>
              <a:rPr lang="en-US" sz="1000" b="0" dirty="0" err="1">
                <a:latin typeface="+mn-lt"/>
              </a:rPr>
              <a:t>ist</a:t>
            </a:r>
            <a:r>
              <a:rPr lang="en-US" sz="1000" b="0" dirty="0">
                <a:latin typeface="+mn-lt"/>
              </a:rPr>
              <a:t> von der </a:t>
            </a:r>
            <a:r>
              <a:rPr lang="en-US" sz="1000" b="0" dirty="0" err="1">
                <a:latin typeface="+mn-lt"/>
              </a:rPr>
              <a:t>Eidgenössischen</a:t>
            </a:r>
            <a:r>
              <a:rPr lang="en-US" sz="1000" b="0" dirty="0">
                <a:latin typeface="+mn-lt"/>
              </a:rPr>
              <a:t> </a:t>
            </a:r>
            <a:r>
              <a:rPr lang="en-US" sz="1000" b="0" dirty="0" err="1">
                <a:latin typeface="+mn-lt"/>
              </a:rPr>
              <a:t>Finanzmarktaufsicht</a:t>
            </a:r>
            <a:r>
              <a:rPr lang="en-US" sz="1000" b="0" dirty="0">
                <a:latin typeface="+mn-lt"/>
              </a:rPr>
              <a:t> (FINMA) </a:t>
            </a:r>
            <a:r>
              <a:rPr lang="en-US" sz="1000" b="0" dirty="0" err="1">
                <a:latin typeface="+mn-lt"/>
              </a:rPr>
              <a:t>autorisiert</a:t>
            </a:r>
            <a:r>
              <a:rPr lang="en-US" sz="1000" b="0" dirty="0">
                <a:latin typeface="+mn-lt"/>
              </a:rPr>
              <a:t> und </a:t>
            </a:r>
            <a:r>
              <a:rPr lang="en-US" sz="1000" b="0" dirty="0" err="1">
                <a:latin typeface="+mn-lt"/>
              </a:rPr>
              <a:t>reguliert</a:t>
            </a:r>
            <a:r>
              <a:rPr lang="en-US" sz="1000" b="0" dirty="0">
                <a:latin typeface="+mn-lt"/>
              </a:rPr>
              <a:t>. </a:t>
            </a:r>
            <a:r>
              <a:rPr lang="en-US" sz="1000" b="0" dirty="0" err="1">
                <a:latin typeface="+mn-lt"/>
              </a:rPr>
              <a:t>Geschäftsadresse</a:t>
            </a:r>
            <a:r>
              <a:rPr lang="en-US" sz="1000" b="0" dirty="0">
                <a:latin typeface="+mn-lt"/>
              </a:rPr>
              <a:t>: Arthur J. Gallagher (</a:t>
            </a:r>
            <a:r>
              <a:rPr lang="en-US" sz="1000" b="0" dirty="0" err="1">
                <a:latin typeface="+mn-lt"/>
              </a:rPr>
              <a:t>Schweiz</a:t>
            </a:r>
            <a:r>
              <a:rPr lang="en-US" sz="1000" b="0" dirty="0">
                <a:latin typeface="+mn-lt"/>
              </a:rPr>
              <a:t>) AG, </a:t>
            </a:r>
            <a:r>
              <a:rPr lang="en-US" sz="1000" b="0" dirty="0" err="1">
                <a:latin typeface="+mn-lt"/>
              </a:rPr>
              <a:t>Rieterstrasse</a:t>
            </a:r>
            <a:r>
              <a:rPr lang="en-US" sz="1000" b="0" dirty="0">
                <a:latin typeface="+mn-lt"/>
              </a:rPr>
              <a:t> 6 CH-8002 Zürich, </a:t>
            </a:r>
            <a:r>
              <a:rPr lang="en-US" sz="1000" b="0" dirty="0" err="1">
                <a:latin typeface="+mn-lt"/>
              </a:rPr>
              <a:t>Schweiz</a:t>
            </a:r>
            <a:r>
              <a:rPr lang="en-US" sz="1000" b="0" dirty="0">
                <a:latin typeface="+mn-lt"/>
              </a:rPr>
              <a:t>. </a:t>
            </a:r>
            <a:r>
              <a:rPr lang="en-US" sz="1000" b="0" dirty="0" err="1">
                <a:latin typeface="+mn-lt"/>
              </a:rPr>
              <a:t>Registriert</a:t>
            </a:r>
            <a:r>
              <a:rPr lang="en-US" sz="1000" b="0" dirty="0">
                <a:latin typeface="+mn-lt"/>
              </a:rPr>
              <a:t> in der </a:t>
            </a:r>
            <a:r>
              <a:rPr lang="en-US" sz="1000" b="0" dirty="0" err="1">
                <a:latin typeface="+mn-lt"/>
              </a:rPr>
              <a:t>Schweiz</a:t>
            </a:r>
            <a:r>
              <a:rPr lang="en-US" sz="1000" b="0" dirty="0">
                <a:latin typeface="+mn-lt"/>
              </a:rPr>
              <a:t>. FINMA-</a:t>
            </a:r>
            <a:r>
              <a:rPr lang="en-US" sz="1000" b="0" dirty="0" err="1">
                <a:latin typeface="+mn-lt"/>
              </a:rPr>
              <a:t>Registrierungsnummer</a:t>
            </a:r>
            <a:r>
              <a:rPr lang="en-US" sz="1000" b="0" dirty="0">
                <a:latin typeface="+mn-lt"/>
              </a:rPr>
              <a:t>: F01043709. UID-</a:t>
            </a:r>
            <a:r>
              <a:rPr lang="en-US" sz="1000" b="0" dirty="0" err="1">
                <a:latin typeface="+mn-lt"/>
              </a:rPr>
              <a:t>Nummer</a:t>
            </a:r>
            <a:r>
              <a:rPr lang="en-US" sz="1000" b="0" dirty="0">
                <a:latin typeface="+mn-lt"/>
              </a:rPr>
              <a:t>: CHE-108.666.574.</a:t>
            </a:r>
          </a:p>
          <a:p>
            <a:pPr>
              <a:lnSpc>
                <a:spcPct val="90000"/>
              </a:lnSpc>
              <a:spcAft>
                <a:spcPts val="600"/>
              </a:spcAft>
            </a:pPr>
            <a:r>
              <a:rPr lang="en-US" sz="1000" b="0" dirty="0">
                <a:latin typeface="+mn-lt"/>
              </a:rPr>
              <a:t>Arthur J. Gallagher (</a:t>
            </a:r>
            <a:r>
              <a:rPr lang="en-US" sz="1000" b="0" dirty="0" err="1">
                <a:latin typeface="+mn-lt"/>
              </a:rPr>
              <a:t>Schweiz</a:t>
            </a:r>
            <a:r>
              <a:rPr lang="en-US" sz="1000" b="0" dirty="0">
                <a:latin typeface="+mn-lt"/>
              </a:rPr>
              <a:t>) AG is </a:t>
            </a:r>
            <a:r>
              <a:rPr lang="en-US" sz="1000" b="0" dirty="0" err="1">
                <a:latin typeface="+mn-lt"/>
              </a:rPr>
              <a:t>authorised</a:t>
            </a:r>
            <a:r>
              <a:rPr lang="en-US" sz="1000" b="0" dirty="0">
                <a:latin typeface="+mn-lt"/>
              </a:rPr>
              <a:t> and regulated by the Swiss Financial Market Supervisory Authority (FINMA). Registered Business Address: Arthur J. Gallagher (</a:t>
            </a:r>
            <a:r>
              <a:rPr lang="en-US" sz="1000" b="0" dirty="0" err="1">
                <a:latin typeface="+mn-lt"/>
              </a:rPr>
              <a:t>Schweiz</a:t>
            </a:r>
            <a:r>
              <a:rPr lang="en-US" sz="1000" b="0" dirty="0">
                <a:latin typeface="+mn-lt"/>
              </a:rPr>
              <a:t>) AG, </a:t>
            </a:r>
            <a:r>
              <a:rPr lang="en-US" sz="1000" b="0" dirty="0" err="1">
                <a:latin typeface="+mn-lt"/>
              </a:rPr>
              <a:t>Rieterstrasse</a:t>
            </a:r>
            <a:r>
              <a:rPr lang="en-US" sz="1000" b="0" dirty="0">
                <a:latin typeface="+mn-lt"/>
              </a:rPr>
              <a:t> 6, 8002 Zurich, Switzerland. Registered in Switzerland. FINMA Registration Number: F01043709. UID Number: CHE-108.666.574. </a:t>
            </a:r>
          </a:p>
          <a:p>
            <a:pPr>
              <a:lnSpc>
                <a:spcPct val="90000"/>
              </a:lnSpc>
              <a:spcAft>
                <a:spcPts val="600"/>
              </a:spcAft>
            </a:pPr>
            <a:r>
              <a:rPr lang="en-US" sz="1000" b="0" dirty="0">
                <a:latin typeface="+mn-lt"/>
              </a:rPr>
              <a:t>Arthur J. Gallagher (</a:t>
            </a:r>
            <a:r>
              <a:rPr lang="en-US" sz="1000" b="0" dirty="0" err="1">
                <a:latin typeface="+mn-lt"/>
              </a:rPr>
              <a:t>Schweiz</a:t>
            </a:r>
            <a:r>
              <a:rPr lang="en-US" sz="1000" b="0" dirty="0">
                <a:latin typeface="+mn-lt"/>
              </a:rPr>
              <a:t>) AG è </a:t>
            </a:r>
            <a:r>
              <a:rPr lang="en-US" sz="1000" b="0" dirty="0" err="1">
                <a:latin typeface="+mn-lt"/>
              </a:rPr>
              <a:t>autorizzata</a:t>
            </a:r>
            <a:r>
              <a:rPr lang="en-US" sz="1000" b="0" dirty="0">
                <a:latin typeface="+mn-lt"/>
              </a:rPr>
              <a:t> e </a:t>
            </a:r>
            <a:r>
              <a:rPr lang="en-US" sz="1000" b="0" dirty="0" err="1">
                <a:latin typeface="+mn-lt"/>
              </a:rPr>
              <a:t>regolamentata</a:t>
            </a:r>
            <a:r>
              <a:rPr lang="en-US" sz="1000" b="0" dirty="0">
                <a:latin typeface="+mn-lt"/>
              </a:rPr>
              <a:t> </a:t>
            </a:r>
            <a:r>
              <a:rPr lang="en-US" sz="1000" b="0" dirty="0" err="1">
                <a:latin typeface="+mn-lt"/>
              </a:rPr>
              <a:t>dall'Autorità</a:t>
            </a:r>
            <a:r>
              <a:rPr lang="en-US" sz="1000" b="0" dirty="0">
                <a:latin typeface="+mn-lt"/>
              </a:rPr>
              <a:t> di </a:t>
            </a:r>
            <a:r>
              <a:rPr lang="en-US" sz="1000" b="0" dirty="0" err="1">
                <a:latin typeface="+mn-lt"/>
              </a:rPr>
              <a:t>vigilanza</a:t>
            </a:r>
            <a:r>
              <a:rPr lang="en-US" sz="1000" b="0" dirty="0">
                <a:latin typeface="+mn-lt"/>
              </a:rPr>
              <a:t> </a:t>
            </a:r>
            <a:r>
              <a:rPr lang="en-US" sz="1000" b="0" dirty="0" err="1">
                <a:latin typeface="+mn-lt"/>
              </a:rPr>
              <a:t>suimercati</a:t>
            </a:r>
            <a:r>
              <a:rPr lang="en-US" sz="1000" b="0" dirty="0">
                <a:latin typeface="+mn-lt"/>
              </a:rPr>
              <a:t> </a:t>
            </a:r>
            <a:r>
              <a:rPr lang="en-US" sz="1000" b="0" dirty="0" err="1">
                <a:latin typeface="+mn-lt"/>
              </a:rPr>
              <a:t>finanziari</a:t>
            </a:r>
            <a:r>
              <a:rPr lang="en-US" sz="1000" b="0" dirty="0">
                <a:latin typeface="+mn-lt"/>
              </a:rPr>
              <a:t> </a:t>
            </a:r>
            <a:r>
              <a:rPr lang="en-US" sz="1000" b="0" dirty="0" err="1">
                <a:latin typeface="+mn-lt"/>
              </a:rPr>
              <a:t>svizzeri</a:t>
            </a:r>
            <a:r>
              <a:rPr lang="en-US" sz="1000" b="0" dirty="0">
                <a:latin typeface="+mn-lt"/>
              </a:rPr>
              <a:t> (FINMA). </a:t>
            </a:r>
            <a:r>
              <a:rPr lang="en-US" sz="1000" b="0" dirty="0" err="1">
                <a:latin typeface="+mn-lt"/>
              </a:rPr>
              <a:t>Indirizzo</a:t>
            </a:r>
            <a:r>
              <a:rPr lang="en-US" sz="1000" b="0" dirty="0">
                <a:latin typeface="+mn-lt"/>
              </a:rPr>
              <a:t> </a:t>
            </a:r>
            <a:r>
              <a:rPr lang="en-US" sz="1000" b="0" dirty="0" err="1">
                <a:latin typeface="+mn-lt"/>
              </a:rPr>
              <a:t>commerciale</a:t>
            </a:r>
            <a:r>
              <a:rPr lang="en-US" sz="1000" b="0" dirty="0">
                <a:latin typeface="+mn-lt"/>
              </a:rPr>
              <a:t> </a:t>
            </a:r>
            <a:r>
              <a:rPr lang="en-US" sz="1000" b="0" dirty="0" err="1">
                <a:latin typeface="+mn-lt"/>
              </a:rPr>
              <a:t>registrato</a:t>
            </a:r>
            <a:r>
              <a:rPr lang="en-US" sz="1000" b="0" dirty="0">
                <a:latin typeface="+mn-lt"/>
              </a:rPr>
              <a:t>: Arthur J. Gallagher (</a:t>
            </a:r>
            <a:r>
              <a:rPr lang="en-US" sz="1000" b="0" dirty="0" err="1">
                <a:latin typeface="+mn-lt"/>
              </a:rPr>
              <a:t>Schweiz</a:t>
            </a:r>
            <a:r>
              <a:rPr lang="en-US" sz="1000" b="0" dirty="0">
                <a:latin typeface="+mn-lt"/>
              </a:rPr>
              <a:t>) AG, </a:t>
            </a:r>
            <a:r>
              <a:rPr lang="en-US" sz="1000" b="0" dirty="0" err="1">
                <a:latin typeface="+mn-lt"/>
              </a:rPr>
              <a:t>Rieterstrasse</a:t>
            </a:r>
            <a:r>
              <a:rPr lang="en-US" sz="1000" b="0" dirty="0">
                <a:latin typeface="+mn-lt"/>
              </a:rPr>
              <a:t> 6 CH-8002 </a:t>
            </a:r>
            <a:r>
              <a:rPr lang="en-US" sz="1000" b="0" dirty="0" err="1">
                <a:latin typeface="+mn-lt"/>
              </a:rPr>
              <a:t>Zurigo</a:t>
            </a:r>
            <a:r>
              <a:rPr lang="en-US" sz="1000" b="0" dirty="0">
                <a:latin typeface="+mn-lt"/>
              </a:rPr>
              <a:t>, </a:t>
            </a:r>
            <a:r>
              <a:rPr lang="en-US" sz="1000" b="0" dirty="0" err="1">
                <a:latin typeface="+mn-lt"/>
              </a:rPr>
              <a:t>Svizzera</a:t>
            </a:r>
            <a:r>
              <a:rPr lang="en-US" sz="1000" b="0" dirty="0">
                <a:latin typeface="+mn-lt"/>
              </a:rPr>
              <a:t>. </a:t>
            </a:r>
            <a:r>
              <a:rPr lang="en-US" sz="1000" b="0" dirty="0" err="1">
                <a:latin typeface="+mn-lt"/>
              </a:rPr>
              <a:t>Registrata</a:t>
            </a:r>
            <a:r>
              <a:rPr lang="en-US" sz="1000" b="0" dirty="0">
                <a:latin typeface="+mn-lt"/>
              </a:rPr>
              <a:t> in </a:t>
            </a:r>
            <a:r>
              <a:rPr lang="en-US" sz="1000" b="0" dirty="0" err="1">
                <a:latin typeface="+mn-lt"/>
              </a:rPr>
              <a:t>Svizzera</a:t>
            </a:r>
            <a:r>
              <a:rPr lang="en-US" sz="1000" b="0" dirty="0">
                <a:latin typeface="+mn-lt"/>
              </a:rPr>
              <a:t>. </a:t>
            </a:r>
            <a:r>
              <a:rPr lang="en-US" sz="1000" b="0" dirty="0" err="1">
                <a:latin typeface="+mn-lt"/>
              </a:rPr>
              <a:t>Numero</a:t>
            </a:r>
            <a:r>
              <a:rPr lang="en-US" sz="1000" b="0" dirty="0">
                <a:latin typeface="+mn-lt"/>
              </a:rPr>
              <a:t> di </a:t>
            </a:r>
            <a:r>
              <a:rPr lang="en-US" sz="1000" b="0" dirty="0" err="1">
                <a:latin typeface="+mn-lt"/>
              </a:rPr>
              <a:t>registrazioneFINMA</a:t>
            </a:r>
            <a:r>
              <a:rPr lang="en-US" sz="1000" b="0" dirty="0">
                <a:latin typeface="+mn-lt"/>
              </a:rPr>
              <a:t>: F01043709. </a:t>
            </a:r>
            <a:r>
              <a:rPr lang="en-US" sz="1000" b="0" dirty="0" err="1">
                <a:latin typeface="+mn-lt"/>
              </a:rPr>
              <a:t>Numero</a:t>
            </a:r>
            <a:r>
              <a:rPr lang="en-US" sz="1000" b="0" dirty="0">
                <a:latin typeface="+mn-lt"/>
              </a:rPr>
              <a:t> UID: CHE-108.666.574.</a:t>
            </a:r>
          </a:p>
          <a:p>
            <a:pPr>
              <a:lnSpc>
                <a:spcPct val="90000"/>
              </a:lnSpc>
              <a:spcAft>
                <a:spcPts val="600"/>
              </a:spcAft>
            </a:pPr>
            <a:r>
              <a:rPr lang="en-US" sz="1000" b="0" dirty="0">
                <a:latin typeface="+mn-lt"/>
              </a:rPr>
              <a:t>Arthur J. Gallagher (</a:t>
            </a:r>
            <a:r>
              <a:rPr lang="en-US" sz="1000" b="0" dirty="0" err="1">
                <a:latin typeface="+mn-lt"/>
              </a:rPr>
              <a:t>Schweiz</a:t>
            </a:r>
            <a:r>
              <a:rPr lang="en-US" sz="1000" b="0" dirty="0">
                <a:latin typeface="+mn-lt"/>
              </a:rPr>
              <a:t>) AG </a:t>
            </a:r>
            <a:r>
              <a:rPr lang="en-US" sz="1000" b="0" dirty="0" err="1">
                <a:latin typeface="+mn-lt"/>
              </a:rPr>
              <a:t>est</a:t>
            </a:r>
            <a:r>
              <a:rPr lang="en-US" sz="1000" b="0" dirty="0">
                <a:latin typeface="+mn-lt"/>
              </a:rPr>
              <a:t> </a:t>
            </a:r>
            <a:r>
              <a:rPr lang="en-US" sz="1000" b="0" dirty="0" err="1">
                <a:latin typeface="+mn-lt"/>
              </a:rPr>
              <a:t>autorisé</a:t>
            </a:r>
            <a:r>
              <a:rPr lang="en-US" sz="1000" b="0" dirty="0">
                <a:latin typeface="+mn-lt"/>
              </a:rPr>
              <a:t> et </a:t>
            </a:r>
            <a:r>
              <a:rPr lang="en-US" sz="1000" b="0" dirty="0" err="1">
                <a:latin typeface="+mn-lt"/>
              </a:rPr>
              <a:t>réglementé</a:t>
            </a:r>
            <a:r>
              <a:rPr lang="en-US" sz="1000" b="0" dirty="0">
                <a:latin typeface="+mn-lt"/>
              </a:rPr>
              <a:t> par </a:t>
            </a:r>
            <a:r>
              <a:rPr lang="en-US" sz="1000" b="0" dirty="0" err="1">
                <a:latin typeface="+mn-lt"/>
              </a:rPr>
              <a:t>l'Autorité</a:t>
            </a:r>
            <a:r>
              <a:rPr lang="en-US" sz="1000" b="0" dirty="0">
                <a:latin typeface="+mn-lt"/>
              </a:rPr>
              <a:t> </a:t>
            </a:r>
            <a:r>
              <a:rPr lang="en-US" sz="1000" b="0" dirty="0" err="1">
                <a:latin typeface="+mn-lt"/>
              </a:rPr>
              <a:t>suisse</a:t>
            </a:r>
            <a:r>
              <a:rPr lang="en-US" sz="1000" b="0" dirty="0">
                <a:latin typeface="+mn-lt"/>
              </a:rPr>
              <a:t> de surveillance </a:t>
            </a:r>
            <a:r>
              <a:rPr lang="en-US" sz="1000" b="0" dirty="0" err="1">
                <a:latin typeface="+mn-lt"/>
              </a:rPr>
              <a:t>desmarchés</a:t>
            </a:r>
            <a:r>
              <a:rPr lang="en-US" sz="1000" b="0" dirty="0">
                <a:latin typeface="+mn-lt"/>
              </a:rPr>
              <a:t> financiers (FINMA). </a:t>
            </a:r>
            <a:r>
              <a:rPr lang="en-US" sz="1000" b="0" dirty="0" err="1">
                <a:latin typeface="+mn-lt"/>
              </a:rPr>
              <a:t>Adresse</a:t>
            </a:r>
            <a:r>
              <a:rPr lang="en-US" sz="1000" b="0" dirty="0">
                <a:latin typeface="+mn-lt"/>
              </a:rPr>
              <a:t> </a:t>
            </a:r>
            <a:r>
              <a:rPr lang="en-US" sz="1000" b="0" dirty="0" err="1">
                <a:latin typeface="+mn-lt"/>
              </a:rPr>
              <a:t>commerciale</a:t>
            </a:r>
            <a:r>
              <a:rPr lang="en-US" sz="1000" b="0" dirty="0">
                <a:latin typeface="+mn-lt"/>
              </a:rPr>
              <a:t> </a:t>
            </a:r>
            <a:r>
              <a:rPr lang="en-US" sz="1000" b="0" dirty="0" err="1">
                <a:latin typeface="+mn-lt"/>
              </a:rPr>
              <a:t>enregistrée</a:t>
            </a:r>
            <a:r>
              <a:rPr lang="en-US" sz="1000" b="0" dirty="0">
                <a:latin typeface="+mn-lt"/>
              </a:rPr>
              <a:t> :Arthur J. Gallagher (</a:t>
            </a:r>
            <a:r>
              <a:rPr lang="en-US" sz="1000" b="0" dirty="0" err="1">
                <a:latin typeface="+mn-lt"/>
              </a:rPr>
              <a:t>Schweiz</a:t>
            </a:r>
            <a:r>
              <a:rPr lang="en-US" sz="1000" b="0" dirty="0">
                <a:latin typeface="+mn-lt"/>
              </a:rPr>
              <a:t>) AG, </a:t>
            </a:r>
            <a:r>
              <a:rPr lang="en-US" sz="1000" b="0" dirty="0" err="1">
                <a:latin typeface="+mn-lt"/>
              </a:rPr>
              <a:t>Rieterstrasse</a:t>
            </a:r>
            <a:r>
              <a:rPr lang="en-US" sz="1000" b="0" dirty="0">
                <a:latin typeface="+mn-lt"/>
              </a:rPr>
              <a:t> 6 CH-8002 Zurich, Suisse. </a:t>
            </a:r>
            <a:r>
              <a:rPr lang="en-US" sz="1000" b="0" dirty="0" err="1">
                <a:latin typeface="+mn-lt"/>
              </a:rPr>
              <a:t>Enregistré</a:t>
            </a:r>
            <a:r>
              <a:rPr lang="en-US" sz="1000" b="0" dirty="0">
                <a:latin typeface="+mn-lt"/>
              </a:rPr>
              <a:t> </a:t>
            </a:r>
            <a:r>
              <a:rPr lang="en-US" sz="1000" b="0" dirty="0" err="1">
                <a:latin typeface="+mn-lt"/>
              </a:rPr>
              <a:t>en</a:t>
            </a:r>
            <a:r>
              <a:rPr lang="en-US" sz="1000" b="0" dirty="0">
                <a:latin typeface="+mn-lt"/>
              </a:rPr>
              <a:t> Suisse. </a:t>
            </a:r>
            <a:r>
              <a:rPr lang="en-US" sz="1000" b="0" dirty="0" err="1">
                <a:latin typeface="+mn-lt"/>
              </a:rPr>
              <a:t>Numéro</a:t>
            </a:r>
            <a:r>
              <a:rPr lang="en-US" sz="1000" b="0" dirty="0">
                <a:latin typeface="+mn-lt"/>
              </a:rPr>
              <a:t> </a:t>
            </a:r>
            <a:r>
              <a:rPr lang="en-US" sz="1000" b="0" dirty="0" err="1">
                <a:latin typeface="+mn-lt"/>
              </a:rPr>
              <a:t>d'enregistrement</a:t>
            </a:r>
            <a:r>
              <a:rPr lang="en-US" sz="1000" b="0" dirty="0">
                <a:latin typeface="+mn-lt"/>
              </a:rPr>
              <a:t> FINMA :F01043709. </a:t>
            </a:r>
            <a:r>
              <a:rPr lang="en-US" sz="1000" b="0" dirty="0" err="1">
                <a:latin typeface="+mn-lt"/>
              </a:rPr>
              <a:t>Numéro</a:t>
            </a:r>
            <a:r>
              <a:rPr lang="en-US" sz="1000" b="0" dirty="0">
                <a:latin typeface="+mn-lt"/>
              </a:rPr>
              <a:t> UID : CHE-108.666.574.</a:t>
            </a:r>
          </a:p>
          <a:p>
            <a:pPr>
              <a:lnSpc>
                <a:spcPct val="90000"/>
              </a:lnSpc>
              <a:spcAft>
                <a:spcPts val="600"/>
              </a:spcAft>
            </a:pPr>
            <a:r>
              <a:rPr lang="en-US" sz="1000" b="1" dirty="0">
                <a:latin typeface="+mn-lt"/>
              </a:rPr>
              <a:t>LIECHTENSTEIN</a:t>
            </a:r>
          </a:p>
          <a:p>
            <a:pPr>
              <a:lnSpc>
                <a:spcPct val="90000"/>
              </a:lnSpc>
              <a:spcAft>
                <a:spcPts val="600"/>
              </a:spcAft>
            </a:pPr>
            <a:r>
              <a:rPr lang="en-US" sz="1000" b="0" dirty="0" err="1">
                <a:latin typeface="+mn-lt"/>
              </a:rPr>
              <a:t>accurArt</a:t>
            </a:r>
            <a:r>
              <a:rPr lang="en-US" sz="1000" b="0" dirty="0">
                <a:latin typeface="+mn-lt"/>
              </a:rPr>
              <a:t> Europe, Arthur J. Gallagher (Liechtenstein) AG is </a:t>
            </a:r>
            <a:r>
              <a:rPr lang="en-US" sz="1000" b="0" dirty="0" err="1">
                <a:latin typeface="+mn-lt"/>
              </a:rPr>
              <a:t>authorised</a:t>
            </a:r>
            <a:r>
              <a:rPr lang="en-US" sz="1000" b="0" dirty="0">
                <a:latin typeface="+mn-lt"/>
              </a:rPr>
              <a:t> and regulated by the Financial Market Authority (FMA). </a:t>
            </a:r>
            <a:br>
              <a:rPr lang="en-US" sz="1000" b="0" dirty="0">
                <a:latin typeface="+mn-lt"/>
              </a:rPr>
            </a:br>
            <a:r>
              <a:rPr lang="en-US" sz="1000" b="0" dirty="0">
                <a:latin typeface="+mn-lt"/>
              </a:rPr>
              <a:t>Registered Business Address: </a:t>
            </a:r>
            <a:r>
              <a:rPr lang="en-US" sz="1000" b="0" dirty="0" err="1">
                <a:latin typeface="+mn-lt"/>
              </a:rPr>
              <a:t>Gewerbeweg</a:t>
            </a:r>
            <a:r>
              <a:rPr lang="en-US" sz="1000" b="0" dirty="0">
                <a:latin typeface="+mn-lt"/>
              </a:rPr>
              <a:t> 15, </a:t>
            </a:r>
            <a:r>
              <a:rPr lang="en-US" sz="1000" b="0" dirty="0" err="1">
                <a:latin typeface="+mn-lt"/>
              </a:rPr>
              <a:t>Postfach</a:t>
            </a:r>
            <a:r>
              <a:rPr lang="en-US" sz="1000" b="0" dirty="0">
                <a:latin typeface="+mn-lt"/>
              </a:rPr>
              <a:t> 241, LI-9490 Vaduz. FMA Registration Number: 147604. Commercial </a:t>
            </a:r>
            <a:br>
              <a:rPr lang="en-US" sz="1000" b="0" dirty="0">
                <a:latin typeface="+mn-lt"/>
              </a:rPr>
            </a:br>
            <a:r>
              <a:rPr lang="en-US" sz="1000" b="0" dirty="0">
                <a:latin typeface="+mn-lt"/>
              </a:rPr>
              <a:t>Register Number: FL-0002.460.395-2. </a:t>
            </a:r>
          </a:p>
          <a:p>
            <a:pPr>
              <a:lnSpc>
                <a:spcPct val="90000"/>
              </a:lnSpc>
              <a:spcAft>
                <a:spcPts val="600"/>
              </a:spcAft>
            </a:pPr>
            <a:r>
              <a:rPr lang="en-US" sz="1000" b="0" dirty="0" err="1">
                <a:latin typeface="+mn-lt"/>
              </a:rPr>
              <a:t>accurArt</a:t>
            </a:r>
            <a:r>
              <a:rPr lang="en-US" sz="1000" b="0" dirty="0">
                <a:latin typeface="+mn-lt"/>
              </a:rPr>
              <a:t> Europe, Arthur J. Gallagher (Liechtenstein) AG </a:t>
            </a:r>
            <a:r>
              <a:rPr lang="en-US" sz="1000" b="0" dirty="0" err="1">
                <a:latin typeface="+mn-lt"/>
              </a:rPr>
              <a:t>ist</a:t>
            </a:r>
            <a:r>
              <a:rPr lang="en-US" sz="1000" b="0" dirty="0">
                <a:latin typeface="+mn-lt"/>
              </a:rPr>
              <a:t> von der </a:t>
            </a:r>
            <a:r>
              <a:rPr lang="en-US" sz="1000" b="0" dirty="0" err="1">
                <a:latin typeface="+mn-lt"/>
              </a:rPr>
              <a:t>Finanzmarktaufsicht</a:t>
            </a:r>
            <a:r>
              <a:rPr lang="en-US" sz="1000" b="0" dirty="0">
                <a:latin typeface="+mn-lt"/>
              </a:rPr>
              <a:t> (FMA) </a:t>
            </a:r>
            <a:r>
              <a:rPr lang="en-US" sz="1000" b="0" dirty="0" err="1">
                <a:latin typeface="+mn-lt"/>
              </a:rPr>
              <a:t>zugelassen</a:t>
            </a:r>
            <a:r>
              <a:rPr lang="en-US" sz="1000" b="0" dirty="0">
                <a:latin typeface="+mn-lt"/>
              </a:rPr>
              <a:t> und </a:t>
            </a:r>
            <a:r>
              <a:rPr lang="en-US" sz="1000" b="0" dirty="0" err="1">
                <a:latin typeface="+mn-lt"/>
              </a:rPr>
              <a:t>beaufsichtigt</a:t>
            </a:r>
            <a:r>
              <a:rPr lang="en-US" sz="1000" b="0" dirty="0">
                <a:latin typeface="+mn-lt"/>
              </a:rPr>
              <a:t>. </a:t>
            </a:r>
            <a:r>
              <a:rPr lang="en-US" sz="1000" b="0" dirty="0" err="1">
                <a:latin typeface="+mn-lt"/>
              </a:rPr>
              <a:t>Geschäftsadresse</a:t>
            </a:r>
            <a:r>
              <a:rPr lang="en-US" sz="1000" b="0" dirty="0">
                <a:latin typeface="+mn-lt"/>
              </a:rPr>
              <a:t>: </a:t>
            </a:r>
            <a:r>
              <a:rPr lang="en-US" sz="1000" b="0" dirty="0" err="1">
                <a:latin typeface="+mn-lt"/>
              </a:rPr>
              <a:t>Gewerbeweg</a:t>
            </a:r>
            <a:r>
              <a:rPr lang="en-US" sz="1000" b="0" dirty="0">
                <a:latin typeface="+mn-lt"/>
              </a:rPr>
              <a:t> 15, </a:t>
            </a:r>
            <a:r>
              <a:rPr lang="en-US" sz="1000" b="0" dirty="0" err="1">
                <a:latin typeface="+mn-lt"/>
              </a:rPr>
              <a:t>Postfach</a:t>
            </a:r>
            <a:r>
              <a:rPr lang="en-US" sz="1000" b="0" dirty="0">
                <a:latin typeface="+mn-lt"/>
              </a:rPr>
              <a:t> 241, LI-9490 Vaduz. FMA-</a:t>
            </a:r>
            <a:r>
              <a:rPr lang="en-US" sz="1000" b="0" dirty="0" err="1">
                <a:latin typeface="+mn-lt"/>
              </a:rPr>
              <a:t>Registrierungsnummer</a:t>
            </a:r>
            <a:r>
              <a:rPr lang="en-US" sz="1000" b="0" dirty="0">
                <a:latin typeface="+mn-lt"/>
              </a:rPr>
              <a:t>: 147604. </a:t>
            </a:r>
            <a:br>
              <a:rPr lang="en-US" sz="1000" b="0" dirty="0">
                <a:latin typeface="+mn-lt"/>
              </a:rPr>
            </a:br>
            <a:r>
              <a:rPr lang="en-US" sz="1000" b="0" dirty="0" err="1">
                <a:latin typeface="+mn-lt"/>
              </a:rPr>
              <a:t>Handelsregisternummer</a:t>
            </a:r>
            <a:r>
              <a:rPr lang="en-US" sz="1000" b="0" dirty="0">
                <a:latin typeface="+mn-lt"/>
              </a:rPr>
              <a:t>: FL-0002.460.395-2.</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4852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GB Nor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1431161"/>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NORWAY</a:t>
            </a:r>
          </a:p>
          <a:p>
            <a:pPr>
              <a:lnSpc>
                <a:spcPct val="90000"/>
              </a:lnSpc>
              <a:spcAft>
                <a:spcPts val="600"/>
              </a:spcAft>
            </a:pPr>
            <a:r>
              <a:rPr lang="en-US" sz="1000" b="0" dirty="0">
                <a:latin typeface="+mn-lt"/>
              </a:rPr>
              <a:t>Gallagher Norway AS is </a:t>
            </a:r>
            <a:r>
              <a:rPr lang="en-US" sz="1000" b="0" dirty="0" err="1">
                <a:latin typeface="+mn-lt"/>
              </a:rPr>
              <a:t>authorised</a:t>
            </a:r>
            <a:r>
              <a:rPr lang="en-US" sz="1000" b="0" dirty="0">
                <a:latin typeface="+mn-lt"/>
              </a:rPr>
              <a:t> and regulated by the Financial Supervisory Authority of Norway (FSA). Registered Business Address: Gallagher Norway AS, </a:t>
            </a:r>
            <a:r>
              <a:rPr lang="en-US" sz="1000" b="0" dirty="0" err="1">
                <a:latin typeface="+mn-lt"/>
              </a:rPr>
              <a:t>Bryggegata</a:t>
            </a:r>
            <a:r>
              <a:rPr lang="en-US" sz="1000" b="0" dirty="0">
                <a:latin typeface="+mn-lt"/>
              </a:rPr>
              <a:t> 7, 0250 OSLO, Norway. Registered in Norway. </a:t>
            </a:r>
            <a:r>
              <a:rPr lang="en-US" sz="1000" b="0" dirty="0" err="1">
                <a:latin typeface="+mn-lt"/>
              </a:rPr>
              <a:t>Organisation</a:t>
            </a:r>
            <a:r>
              <a:rPr lang="en-US" sz="1000" b="0" dirty="0">
                <a:latin typeface="+mn-lt"/>
              </a:rPr>
              <a:t> Number: 993 173 924.</a:t>
            </a:r>
          </a:p>
          <a:p>
            <a:pPr>
              <a:lnSpc>
                <a:spcPct val="90000"/>
              </a:lnSpc>
              <a:spcAft>
                <a:spcPts val="600"/>
              </a:spcAft>
            </a:pPr>
            <a:r>
              <a:rPr lang="en-US" sz="1000" b="0" dirty="0">
                <a:latin typeface="+mn-lt"/>
              </a:rPr>
              <a:t>Gallagher Norway AS </a:t>
            </a:r>
            <a:r>
              <a:rPr lang="en-US" sz="1000" b="0" dirty="0" err="1">
                <a:latin typeface="+mn-lt"/>
              </a:rPr>
              <a:t>er</a:t>
            </a:r>
            <a:r>
              <a:rPr lang="en-US" sz="1000" b="0" dirty="0">
                <a:latin typeface="+mn-lt"/>
              </a:rPr>
              <a:t> </a:t>
            </a:r>
            <a:r>
              <a:rPr lang="en-US" sz="1000" b="0" dirty="0" err="1">
                <a:latin typeface="+mn-lt"/>
              </a:rPr>
              <a:t>autorisert</a:t>
            </a:r>
            <a:r>
              <a:rPr lang="en-US" sz="1000" b="0" dirty="0">
                <a:latin typeface="+mn-lt"/>
              </a:rPr>
              <a:t> </a:t>
            </a:r>
            <a:r>
              <a:rPr lang="en-US" sz="1000" b="0" dirty="0" err="1">
                <a:latin typeface="+mn-lt"/>
              </a:rPr>
              <a:t>og</a:t>
            </a:r>
            <a:r>
              <a:rPr lang="en-US" sz="1000" b="0" dirty="0">
                <a:latin typeface="+mn-lt"/>
              </a:rPr>
              <a:t> </a:t>
            </a:r>
            <a:r>
              <a:rPr lang="en-US" sz="1000" b="0" dirty="0" err="1">
                <a:latin typeface="+mn-lt"/>
              </a:rPr>
              <a:t>regulert</a:t>
            </a:r>
            <a:r>
              <a:rPr lang="en-US" sz="1000" b="0" dirty="0">
                <a:latin typeface="+mn-lt"/>
              </a:rPr>
              <a:t> </a:t>
            </a:r>
            <a:r>
              <a:rPr lang="en-US" sz="1000" b="0" dirty="0" err="1">
                <a:latin typeface="+mn-lt"/>
              </a:rPr>
              <a:t>av</a:t>
            </a:r>
            <a:r>
              <a:rPr lang="en-US" sz="1000" b="0" dirty="0">
                <a:latin typeface="+mn-lt"/>
              </a:rPr>
              <a:t> </a:t>
            </a:r>
            <a:r>
              <a:rPr lang="en-US" sz="1000" b="0" dirty="0" err="1">
                <a:latin typeface="+mn-lt"/>
              </a:rPr>
              <a:t>Finanstilsynet</a:t>
            </a:r>
            <a:r>
              <a:rPr lang="en-US" sz="1000" b="0" dirty="0">
                <a:latin typeface="+mn-lt"/>
              </a:rPr>
              <a:t>. </a:t>
            </a:r>
            <a:r>
              <a:rPr lang="en-US" sz="1000" b="0" dirty="0" err="1">
                <a:latin typeface="+mn-lt"/>
              </a:rPr>
              <a:t>Registrert</a:t>
            </a:r>
            <a:r>
              <a:rPr lang="en-US" sz="1000" b="0" dirty="0">
                <a:latin typeface="+mn-lt"/>
              </a:rPr>
              <a:t> </a:t>
            </a:r>
            <a:r>
              <a:rPr lang="en-US" sz="1000" b="0" dirty="0" err="1">
                <a:latin typeface="+mn-lt"/>
              </a:rPr>
              <a:t>forretningsadresse</a:t>
            </a:r>
            <a:r>
              <a:rPr lang="en-US" sz="1000" b="0" dirty="0">
                <a:latin typeface="+mn-lt"/>
              </a:rPr>
              <a:t>: Gallagher Norway AS, </a:t>
            </a:r>
            <a:r>
              <a:rPr lang="en-US" sz="1000" b="0" dirty="0" err="1">
                <a:latin typeface="+mn-lt"/>
              </a:rPr>
              <a:t>Bryggegata</a:t>
            </a:r>
            <a:r>
              <a:rPr lang="en-US" sz="1000" b="0" dirty="0">
                <a:latin typeface="+mn-lt"/>
              </a:rPr>
              <a:t> 7, 0250 OSLO, Norge. </a:t>
            </a:r>
            <a:r>
              <a:rPr lang="en-US" sz="1000" b="0" dirty="0" err="1">
                <a:latin typeface="+mn-lt"/>
              </a:rPr>
              <a:t>Registrert</a:t>
            </a:r>
            <a:r>
              <a:rPr lang="en-US" sz="1000" b="0" dirty="0">
                <a:latin typeface="+mn-lt"/>
              </a:rPr>
              <a:t> </a:t>
            </a:r>
            <a:r>
              <a:rPr lang="en-US" sz="1000" b="0" dirty="0" err="1">
                <a:latin typeface="+mn-lt"/>
              </a:rPr>
              <a:t>i</a:t>
            </a:r>
            <a:r>
              <a:rPr lang="en-US" sz="1000" b="0" dirty="0">
                <a:latin typeface="+mn-lt"/>
              </a:rPr>
              <a:t> Norge. </a:t>
            </a:r>
            <a:r>
              <a:rPr lang="en-US" sz="1000" b="0" dirty="0" err="1">
                <a:latin typeface="+mn-lt"/>
              </a:rPr>
              <a:t>Organisasjonsnummer</a:t>
            </a:r>
            <a:r>
              <a:rPr lang="en-US" sz="1000" b="0" dirty="0">
                <a:latin typeface="+mn-lt"/>
              </a:rPr>
              <a:t>: 993 173 924. </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53186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GB In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1354217"/>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INDIA</a:t>
            </a:r>
          </a:p>
          <a:p>
            <a:pPr>
              <a:lnSpc>
                <a:spcPct val="90000"/>
              </a:lnSpc>
              <a:spcAft>
                <a:spcPts val="600"/>
              </a:spcAft>
            </a:pPr>
            <a:r>
              <a:rPr lang="en-US" sz="1000" b="0" dirty="0">
                <a:latin typeface="+mn-lt"/>
              </a:rPr>
              <a:t>Gallagher Insurance Brokers Private Limited is </a:t>
            </a:r>
            <a:r>
              <a:rPr lang="en-US" sz="1000" b="0" dirty="0" err="1">
                <a:latin typeface="+mn-lt"/>
              </a:rPr>
              <a:t>authorised</a:t>
            </a:r>
            <a:r>
              <a:rPr lang="en-US" sz="1000" b="0" dirty="0">
                <a:latin typeface="+mn-lt"/>
              </a:rPr>
              <a:t> and regulated by the Insurance Regulatory and Development Authority of India (IRDAI). Composite Broker  | IRDAI License No. 295 | IFSCA Reg. No. IFSCA/IIIO/021/2023-24  |  Valid Until: 23/03/2026  |  CIN: U72200MH2000PTC124096. Registered Business Address: Unit No. 34, Tower III, 4th Floor, Wing B, Kohinoor City Mall, Kohinoor City, </a:t>
            </a:r>
            <a:r>
              <a:rPr lang="en-US" sz="1000" b="0" dirty="0" err="1">
                <a:latin typeface="+mn-lt"/>
              </a:rPr>
              <a:t>Kirol</a:t>
            </a:r>
            <a:r>
              <a:rPr lang="en-US" sz="1000" b="0" dirty="0">
                <a:latin typeface="+mn-lt"/>
              </a:rPr>
              <a:t> Road, </a:t>
            </a:r>
            <a:r>
              <a:rPr lang="en-US" sz="1000" b="0" dirty="0" err="1">
                <a:latin typeface="+mn-lt"/>
              </a:rPr>
              <a:t>Kurla</a:t>
            </a:r>
            <a:r>
              <a:rPr lang="en-US" sz="1000" b="0" dirty="0">
                <a:latin typeface="+mn-lt"/>
              </a:rPr>
              <a:t> West, Mumbai — 400070. </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0128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GB D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2308324"/>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DIFIC</a:t>
            </a:r>
          </a:p>
          <a:p>
            <a:pPr>
              <a:lnSpc>
                <a:spcPct val="90000"/>
              </a:lnSpc>
              <a:spcAft>
                <a:spcPts val="600"/>
              </a:spcAft>
            </a:pPr>
            <a:r>
              <a:rPr lang="en-US" sz="1000" b="0" dirty="0">
                <a:latin typeface="+mn-lt"/>
              </a:rPr>
              <a:t>Gallagher Re Ltd is </a:t>
            </a:r>
            <a:r>
              <a:rPr lang="en-US" sz="1000" b="0" dirty="0" err="1">
                <a:latin typeface="+mn-lt"/>
              </a:rPr>
              <a:t>authorised</a:t>
            </a:r>
            <a:r>
              <a:rPr lang="en-US" sz="1000" b="0" dirty="0">
                <a:latin typeface="+mn-lt"/>
              </a:rPr>
              <a:t> and regulated by the Dubai Financial Services Authority (DFSA). Registered Business Address: Office 702. Level 7, Gate Building, West Wing, DIFC, Dubai, UAE, PO Box 507061, Dubai, UAE. Registered in Dubai, UAE. DFSA Reference Number: F005278.</a:t>
            </a:r>
          </a:p>
          <a:p>
            <a:pPr>
              <a:lnSpc>
                <a:spcPct val="90000"/>
              </a:lnSpc>
              <a:spcAft>
                <a:spcPts val="600"/>
              </a:spcAft>
            </a:pPr>
            <a:endParaRPr lang="en-US" sz="1000" b="1" dirty="0">
              <a:latin typeface="+mn-lt"/>
            </a:endParaRPr>
          </a:p>
          <a:p>
            <a:pPr lvl="0">
              <a:lnSpc>
                <a:spcPct val="90000"/>
              </a:lnSpc>
              <a:spcAft>
                <a:spcPts val="600"/>
              </a:spcAft>
            </a:pPr>
            <a:endParaRPr lang="en-US" sz="1000" b="0" dirty="0">
              <a:latin typeface="+mn-lt"/>
            </a:endParaRPr>
          </a:p>
          <a:p>
            <a:pPr>
              <a:lnSpc>
                <a:spcPct val="90000"/>
              </a:lnSpc>
              <a:spcAft>
                <a:spcPts val="600"/>
              </a:spcAft>
            </a:pPr>
            <a:endParaRPr lang="en-US" sz="1000" b="1" dirty="0">
              <a:latin typeface="+mn-lt"/>
            </a:endParaRPr>
          </a:p>
          <a:p>
            <a:pPr>
              <a:lnSpc>
                <a:spcPct val="90000"/>
              </a:lnSpc>
              <a:spcAft>
                <a:spcPts val="600"/>
              </a:spcAft>
            </a:pPr>
            <a:endParaRPr lang="en-US" sz="1000" b="1" dirty="0">
              <a:latin typeface="+mn-lt"/>
            </a:endParaRPr>
          </a:p>
          <a:p>
            <a:endParaRPr lang="en-US" sz="10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41291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GB AUS N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4693593"/>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AUSTRALIA</a:t>
            </a:r>
          </a:p>
          <a:p>
            <a:pPr>
              <a:lnSpc>
                <a:spcPct val="90000"/>
              </a:lnSpc>
              <a:spcAft>
                <a:spcPts val="600"/>
              </a:spcAft>
            </a:pPr>
            <a:r>
              <a:rPr lang="en-US" sz="1000" b="0" dirty="0">
                <a:latin typeface="+mn-lt"/>
              </a:rPr>
              <a:t>Gallagher provides insurance, risk management and benefits consulting services for clients in response to both known and unknown risk exposures. When providing analysis and recommendations regarding potential insurance coverage, potential claims and/or operational strategy in response to national emergencies, we do so from an insurance and/or risk management perspective, and offer broad information about risk mitigation, loss control strategy and potential claim exposures. To the extent that any material in this presentation may be considered advice, it does not take into account your objectives, needs or financial situation. You should consider whether the advice is appropriate for you and review any relevant Product Disclosure Statement and policy wording before taking out an insurance policy.</a:t>
            </a:r>
          </a:p>
          <a:p>
            <a:pPr>
              <a:lnSpc>
                <a:spcPct val="90000"/>
              </a:lnSpc>
              <a:spcAft>
                <a:spcPts val="600"/>
              </a:spcAft>
            </a:pPr>
            <a:r>
              <a:rPr lang="en-US" sz="1000" b="0" dirty="0">
                <a:latin typeface="+mn-lt"/>
              </a:rPr>
              <a:t>Gallagher publications may contain links to non-Gallagher websites that are created and controlled by other </a:t>
            </a:r>
            <a:r>
              <a:rPr lang="en-US" sz="1000" b="0" dirty="0" err="1">
                <a:latin typeface="+mn-lt"/>
              </a:rPr>
              <a:t>organisations</a:t>
            </a:r>
            <a:r>
              <a:rPr lang="en-US" sz="1000" b="0" dirty="0">
                <a:latin typeface="+mn-lt"/>
              </a:rPr>
              <a:t>. </a:t>
            </a:r>
            <a:br>
              <a:rPr lang="en-US" sz="1000" b="0" dirty="0">
                <a:latin typeface="+mn-lt"/>
              </a:rPr>
            </a:br>
            <a:r>
              <a:rPr lang="en-US" sz="1000" b="0" dirty="0">
                <a:latin typeface="+mn-lt"/>
              </a:rPr>
              <a:t>We claim no responsibility for the content of any linked website, or any link contained therein. The inclusion of any link does not imply endorsement by Gallagher, as we have no responsibility for information referenced in material owned and controlled by other parties. Gallagher strongly encourages you to review any separate terms of use and privacy policies governing use of these third party websites and resources.</a:t>
            </a:r>
          </a:p>
          <a:p>
            <a:pPr>
              <a:lnSpc>
                <a:spcPct val="90000"/>
              </a:lnSpc>
              <a:spcAft>
                <a:spcPts val="600"/>
              </a:spcAft>
            </a:pPr>
            <a:r>
              <a:rPr lang="en-US" sz="1000" b="0" dirty="0">
                <a:latin typeface="+mn-lt"/>
              </a:rPr>
              <a:t>Insurance brokerage and related services to be provided by Arthur J. Gallagher &amp; Co (Aus) Limited (ABN 34 005 543 920). </a:t>
            </a:r>
            <a:br>
              <a:rPr lang="en-US" sz="1000" b="0" dirty="0">
                <a:latin typeface="+mn-lt"/>
              </a:rPr>
            </a:br>
            <a:r>
              <a:rPr lang="en-US" sz="1000" b="0" dirty="0">
                <a:latin typeface="+mn-lt"/>
              </a:rPr>
              <a:t>Australian Financial Services License (AFSL) No. 238312</a:t>
            </a:r>
          </a:p>
          <a:p>
            <a:pPr>
              <a:lnSpc>
                <a:spcPct val="90000"/>
              </a:lnSpc>
              <a:spcAft>
                <a:spcPts val="600"/>
              </a:spcAft>
            </a:pPr>
            <a:r>
              <a:rPr lang="en-US" sz="1000" b="1" dirty="0">
                <a:latin typeface="+mn-lt"/>
              </a:rPr>
              <a:t>NEW ZEALAND</a:t>
            </a:r>
          </a:p>
          <a:p>
            <a:pPr>
              <a:lnSpc>
                <a:spcPct val="90000"/>
              </a:lnSpc>
              <a:spcAft>
                <a:spcPts val="600"/>
              </a:spcAft>
            </a:pPr>
            <a:r>
              <a:rPr lang="en-US" sz="1000" b="0" dirty="0">
                <a:latin typeface="+mn-lt"/>
              </a:rPr>
              <a:t>Arthur J. Gallagher &amp; Co (NZ) Limited (FSP 39921) holds a </a:t>
            </a:r>
            <a:r>
              <a:rPr lang="en-US" sz="1000" b="0" dirty="0" err="1">
                <a:latin typeface="+mn-lt"/>
              </a:rPr>
              <a:t>licence</a:t>
            </a:r>
            <a:r>
              <a:rPr lang="en-US" sz="1000" b="0" dirty="0">
                <a:latin typeface="+mn-lt"/>
              </a:rPr>
              <a:t> issued by the Financial Markets Authority to provide a financial advice service. The information contained in this presentation is of a general nature and is not intended to offer legal or </a:t>
            </a:r>
            <a:br>
              <a:rPr lang="en-US" sz="1000" b="0" dirty="0">
                <a:latin typeface="+mn-lt"/>
              </a:rPr>
            </a:br>
            <a:r>
              <a:rPr lang="en-US" sz="1000" b="0" dirty="0">
                <a:latin typeface="+mn-lt"/>
              </a:rPr>
              <a:t>client – specific risk management advice.</a:t>
            </a:r>
            <a:endParaRPr lang="en-US" sz="1000" b="1" dirty="0">
              <a:latin typeface="+mn-lt"/>
            </a:endParaRPr>
          </a:p>
          <a:p>
            <a:pPr>
              <a:lnSpc>
                <a:spcPct val="90000"/>
              </a:lnSpc>
              <a:spcAft>
                <a:spcPts val="600"/>
              </a:spcAft>
            </a:pPr>
            <a:endParaRPr lang="en-US" sz="1000" b="1" dirty="0">
              <a:latin typeface="+mn-lt"/>
            </a:endParaRPr>
          </a:p>
          <a:p>
            <a:pPr lvl="0">
              <a:lnSpc>
                <a:spcPct val="90000"/>
              </a:lnSpc>
              <a:spcAft>
                <a:spcPts val="600"/>
              </a:spcAft>
            </a:pPr>
            <a:endParaRPr lang="en-US" sz="1000" b="0" dirty="0">
              <a:latin typeface="+mn-lt"/>
            </a:endParaRPr>
          </a:p>
          <a:p>
            <a:pPr>
              <a:lnSpc>
                <a:spcPct val="90000"/>
              </a:lnSpc>
              <a:spcAft>
                <a:spcPts val="600"/>
              </a:spcAft>
            </a:pPr>
            <a:endParaRPr lang="en-US" sz="1000" b="1" dirty="0">
              <a:latin typeface="+mn-lt"/>
            </a:endParaRPr>
          </a:p>
          <a:p>
            <a:pPr>
              <a:lnSpc>
                <a:spcPct val="90000"/>
              </a:lnSpc>
              <a:spcAft>
                <a:spcPts val="600"/>
              </a:spcAft>
            </a:pPr>
            <a:endParaRPr lang="en-US" sz="1000" b="1" dirty="0">
              <a:latin typeface="+mn-lt"/>
            </a:endParaRPr>
          </a:p>
          <a:p>
            <a:endParaRPr lang="en-US" sz="10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279605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GB 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4878259"/>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SINGAPORE</a:t>
            </a:r>
          </a:p>
          <a:p>
            <a:pPr>
              <a:lnSpc>
                <a:spcPct val="90000"/>
              </a:lnSpc>
              <a:spcAft>
                <a:spcPts val="600"/>
              </a:spcAft>
            </a:pPr>
            <a:r>
              <a:rPr lang="en-US" sz="1000" b="0" dirty="0">
                <a:latin typeface="+mn-lt"/>
              </a:rPr>
              <a:t>Arthur J. Gallagher (Singapore) PTE. Ltd. is </a:t>
            </a:r>
            <a:r>
              <a:rPr lang="en-US" sz="1000" b="0" dirty="0" err="1">
                <a:latin typeface="+mn-lt"/>
              </a:rPr>
              <a:t>authorised</a:t>
            </a:r>
            <a:r>
              <a:rPr lang="en-US" sz="1000" b="0" dirty="0">
                <a:latin typeface="+mn-lt"/>
              </a:rPr>
              <a:t> and regulated by the Monetary Authority of Singapore (MAS). Registered Company Number: 201018540R. Registered Business Address 61 Robinson Road #15-02 Singapore 068893.</a:t>
            </a:r>
          </a:p>
          <a:p>
            <a:pPr>
              <a:lnSpc>
                <a:spcPct val="90000"/>
              </a:lnSpc>
              <a:spcAft>
                <a:spcPts val="600"/>
              </a:spcAft>
            </a:pPr>
            <a:r>
              <a:rPr lang="en-US" sz="1000" b="1" dirty="0">
                <a:latin typeface="+mn-lt"/>
              </a:rPr>
              <a:t>HONG KONG</a:t>
            </a:r>
          </a:p>
          <a:p>
            <a:pPr lvl="0" defTabSz="457200">
              <a:buClr>
                <a:srgbClr val="6FACDE"/>
              </a:buClr>
            </a:pPr>
            <a:r>
              <a:rPr lang="en-US" sz="1000" b="0" dirty="0"/>
              <a:t>Gallagher Insurance Brokers (Hong Kong) Limited is </a:t>
            </a:r>
            <a:r>
              <a:rPr lang="en-US" sz="1000" b="0" dirty="0" err="1"/>
              <a:t>authorised</a:t>
            </a:r>
            <a:r>
              <a:rPr lang="en-US" sz="1000" b="0" dirty="0"/>
              <a:t> and regulated by the Hong Kong Insurance Authority. Registered Office: 24/F, Lee Garden One, </a:t>
            </a:r>
            <a:br>
              <a:rPr lang="en-US" sz="1000" b="0" dirty="0"/>
            </a:br>
            <a:r>
              <a:rPr lang="en-US" sz="1000" b="0" dirty="0"/>
              <a:t>33 Hysan Avenue, Causeway Bay, Hong Kong. Registered in Hong Kong. Company Number: 3094582. </a:t>
            </a:r>
            <a:r>
              <a:rPr lang="en-US" sz="1000" b="0" dirty="0">
                <a:hlinkClick r:id="rId4">
                  <a:extLst>
                    <a:ext uri="{A12FA001-AC4F-418D-AE19-62706E023703}">
                      <ahyp:hlinkClr xmlns:ahyp="http://schemas.microsoft.com/office/drawing/2018/hyperlinkcolor" val="tx"/>
                    </a:ext>
                  </a:extLst>
                </a:hlinkClick>
              </a:rPr>
              <a:t>www.ajg.com</a:t>
            </a:r>
            <a:r>
              <a:rPr lang="en-US" sz="1000" b="0" dirty="0"/>
              <a:t>. Gallagher Insurance Brokers (Hong Kong) </a:t>
            </a:r>
            <a:br>
              <a:rPr lang="en-US" sz="1000" b="0" dirty="0"/>
            </a:br>
            <a:r>
              <a:rPr lang="en-US" sz="1000" b="0" dirty="0"/>
              <a:t>Limited公司受香港保险监管局授权和监管。注册办公地址：香港铜锣湾希慎道33号利园一座期24楼。在香港注册。公司注册号3094582。网址：</a:t>
            </a:r>
            <a:r>
              <a:rPr lang="en-US" sz="1000" b="0" dirty="0">
                <a:hlinkClick r:id="rId4">
                  <a:extLst>
                    <a:ext uri="{A12FA001-AC4F-418D-AE19-62706E023703}">
                      <ahyp:hlinkClr xmlns:ahyp="http://schemas.microsoft.com/office/drawing/2018/hyperlinkcolor" val="tx"/>
                    </a:ext>
                  </a:extLst>
                </a:hlinkClick>
              </a:rPr>
              <a:t>www.ajg.com</a:t>
            </a:r>
            <a:r>
              <a:rPr lang="en-US" sz="1000" b="0" dirty="0"/>
              <a:t>。</a:t>
            </a:r>
          </a:p>
          <a:p>
            <a:pPr lvl="0" defTabSz="457200">
              <a:buClr>
                <a:srgbClr val="6FACDE"/>
              </a:buClr>
            </a:pPr>
            <a:endParaRPr lang="en-US" sz="1000" b="0" dirty="0"/>
          </a:p>
          <a:p>
            <a:pPr marL="0" lvl="0" algn="l" defTabSz="914400" rtl="0" eaLnBrk="1" latinLnBrk="0" hangingPunct="1">
              <a:lnSpc>
                <a:spcPct val="90000"/>
              </a:lnSpc>
              <a:spcAft>
                <a:spcPts val="600"/>
              </a:spcAft>
              <a:buClr>
                <a:srgbClr val="6FACDE"/>
              </a:buClr>
            </a:pPr>
            <a:r>
              <a:rPr lang="en-US" sz="1000" b="1" kern="1200" dirty="0">
                <a:solidFill>
                  <a:schemeClr val="tx1"/>
                </a:solidFill>
                <a:latin typeface="+mn-lt"/>
                <a:ea typeface="+mn-ea"/>
                <a:cs typeface="+mn-cs"/>
              </a:rPr>
              <a:t>TAIWAN</a:t>
            </a:r>
          </a:p>
          <a:p>
            <a:pPr lvl="0" defTabSz="457200">
              <a:buClr>
                <a:srgbClr val="6FACDE"/>
              </a:buClr>
            </a:pPr>
            <a:r>
              <a:rPr lang="en-US" sz="1000" b="0" dirty="0"/>
              <a:t>Gallagher Insurance Brokers (Taiwan) is a company incorporated in Taiwan (company number 94212175) </a:t>
            </a:r>
            <a:r>
              <a:rPr lang="en-US" sz="1000" b="0" dirty="0" err="1"/>
              <a:t>authorised</a:t>
            </a:r>
            <a:r>
              <a:rPr lang="en-US" sz="1000" b="0" dirty="0"/>
              <a:t> and regulated by the Insurance </a:t>
            </a:r>
            <a:br>
              <a:rPr lang="en-US" sz="1000" b="0" dirty="0"/>
            </a:br>
            <a:r>
              <a:rPr lang="en-US" sz="1000" b="0" dirty="0"/>
              <a:t>Bureau, with its registered address at Level 57-1, No. 7, Sec. 5, Xinyi Rd., Xinyi Dist., Taipei 110615, Taiwan. </a:t>
            </a:r>
            <a:r>
              <a:rPr lang="zh-TW" altLang="en-US" sz="1000" b="0" dirty="0"/>
              <a:t>安睿嘉爾 </a:t>
            </a:r>
            <a:r>
              <a:rPr lang="en-US" altLang="zh-TW" sz="1000" b="0" dirty="0"/>
              <a:t>(Gallagher) </a:t>
            </a:r>
            <a:br>
              <a:rPr lang="en-US" altLang="zh-TW" sz="1000" b="0" dirty="0"/>
            </a:br>
            <a:r>
              <a:rPr lang="zh-TW" altLang="en-US" sz="1000" b="0" dirty="0"/>
              <a:t>保險經紀人股份有限公司為在臺灣登記的公司（統編：</a:t>
            </a:r>
            <a:r>
              <a:rPr lang="en-US" altLang="zh-TW" sz="1000" b="0" dirty="0"/>
              <a:t>94212175</a:t>
            </a:r>
            <a:r>
              <a:rPr lang="zh-TW" altLang="en-US" sz="1000" b="0" dirty="0"/>
              <a:t>），受保 險局授權與監管，</a:t>
            </a:r>
            <a:br>
              <a:rPr lang="en-US" altLang="zh-TW" sz="1000" b="0" dirty="0"/>
            </a:br>
            <a:r>
              <a:rPr lang="zh-TW" altLang="en-US" sz="1000" b="0" dirty="0"/>
              <a:t>登記地址為臺灣</a:t>
            </a:r>
            <a:r>
              <a:rPr lang="en-US" altLang="zh-TW" sz="1000" b="0" dirty="0"/>
              <a:t>110615</a:t>
            </a:r>
            <a:r>
              <a:rPr lang="zh-TW" altLang="en-US" sz="1000" b="0" dirty="0"/>
              <a:t>臺北市信義區信義路</a:t>
            </a:r>
            <a:r>
              <a:rPr lang="en-US" altLang="zh-TW" sz="1000" b="0" dirty="0"/>
              <a:t>5</a:t>
            </a:r>
            <a:r>
              <a:rPr lang="zh-TW" altLang="en-US" sz="1000" b="0" dirty="0"/>
              <a:t>段</a:t>
            </a:r>
            <a:r>
              <a:rPr lang="en-US" altLang="zh-TW" sz="1000" b="0" dirty="0"/>
              <a:t>7</a:t>
            </a:r>
            <a:r>
              <a:rPr lang="zh-TW" altLang="en-US" sz="1000" b="0" dirty="0"/>
              <a:t>號</a:t>
            </a:r>
            <a:r>
              <a:rPr lang="en-US" altLang="zh-TW" sz="1000" b="0" dirty="0"/>
              <a:t>57</a:t>
            </a:r>
            <a:r>
              <a:rPr lang="zh-TW" altLang="en-US" sz="1000" b="0" dirty="0"/>
              <a:t>樓之一。</a:t>
            </a:r>
            <a:endParaRPr lang="en-US" sz="1000" b="0" dirty="0"/>
          </a:p>
          <a:p>
            <a:pPr>
              <a:lnSpc>
                <a:spcPct val="90000"/>
              </a:lnSpc>
              <a:spcAft>
                <a:spcPts val="600"/>
              </a:spcAft>
            </a:pPr>
            <a:endParaRPr lang="en-US" sz="1000" b="0" dirty="0">
              <a:latin typeface="+mn-lt"/>
            </a:endParaRPr>
          </a:p>
          <a:p>
            <a:pPr>
              <a:lnSpc>
                <a:spcPct val="90000"/>
              </a:lnSpc>
              <a:spcAft>
                <a:spcPts val="600"/>
              </a:spcAft>
            </a:pPr>
            <a:endParaRPr lang="en-US" sz="1000" b="1" dirty="0">
              <a:latin typeface="+mn-lt"/>
            </a:endParaRPr>
          </a:p>
          <a:p>
            <a:pPr>
              <a:lnSpc>
                <a:spcPct val="90000"/>
              </a:lnSpc>
              <a:spcAft>
                <a:spcPts val="600"/>
              </a:spcAft>
            </a:pPr>
            <a:endParaRPr lang="en-US" sz="1000" b="1" dirty="0">
              <a:latin typeface="+mn-lt"/>
            </a:endParaRPr>
          </a:p>
          <a:p>
            <a:pPr lvl="0">
              <a:lnSpc>
                <a:spcPct val="90000"/>
              </a:lnSpc>
              <a:spcAft>
                <a:spcPts val="600"/>
              </a:spcAft>
            </a:pPr>
            <a:endParaRPr lang="en-US" sz="1000" b="0" dirty="0">
              <a:latin typeface="+mn-lt"/>
            </a:endParaRPr>
          </a:p>
          <a:p>
            <a:pPr>
              <a:lnSpc>
                <a:spcPct val="90000"/>
              </a:lnSpc>
              <a:spcAft>
                <a:spcPts val="600"/>
              </a:spcAft>
            </a:pPr>
            <a:endParaRPr lang="en-US" sz="1000" b="1" dirty="0">
              <a:latin typeface="+mn-lt"/>
            </a:endParaRPr>
          </a:p>
          <a:p>
            <a:pPr>
              <a:lnSpc>
                <a:spcPct val="90000"/>
              </a:lnSpc>
              <a:spcAft>
                <a:spcPts val="600"/>
              </a:spcAft>
            </a:pPr>
            <a:endParaRPr lang="en-US" sz="1000" b="1" dirty="0">
              <a:latin typeface="+mn-lt"/>
            </a:endParaRPr>
          </a:p>
          <a:p>
            <a:endParaRPr lang="en-US" sz="10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32961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GGB Jap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4633576"/>
          </a:xfrm>
          <a:prstGeom prst="rect">
            <a:avLst/>
          </a:prstGeom>
          <a:noFill/>
        </p:spPr>
        <p:txBody>
          <a:bodyPr wrap="square" lIns="0" rIns="0" rtlCol="0">
            <a:spAutoFit/>
          </a:bodyPr>
          <a:lstStyle/>
          <a:p>
            <a:pPr>
              <a:lnSpc>
                <a:spcPct val="90000"/>
              </a:lnSpc>
              <a:spcAft>
                <a:spcPts val="600"/>
              </a:spcAft>
            </a:pPr>
            <a:r>
              <a:rPr lang="en-US" sz="9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900" b="1" dirty="0">
                <a:latin typeface="+mn-lt"/>
              </a:rPr>
              <a:t>JAPAN</a:t>
            </a:r>
          </a:p>
          <a:p>
            <a:pPr>
              <a:lnSpc>
                <a:spcPct val="90000"/>
              </a:lnSpc>
              <a:spcAft>
                <a:spcPts val="600"/>
              </a:spcAft>
            </a:pPr>
            <a:r>
              <a:rPr lang="en-US" sz="900" b="0" dirty="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a:t>
            </a:r>
            <a:br>
              <a:rPr lang="en-US" sz="900" b="0" dirty="0">
                <a:latin typeface="+mn-lt"/>
              </a:rPr>
            </a:br>
            <a:r>
              <a:rPr lang="en-US" sz="900" b="0" dirty="0">
                <a:latin typeface="+mn-lt"/>
              </a:rPr>
              <a:t>full coverage details and analysis. You must not disclose any of the information contained herein to any third party without our prior written consent. </a:t>
            </a:r>
          </a:p>
          <a:p>
            <a:pPr>
              <a:lnSpc>
                <a:spcPct val="90000"/>
              </a:lnSpc>
              <a:spcAft>
                <a:spcPts val="600"/>
              </a:spcAft>
            </a:pPr>
            <a:r>
              <a:rPr lang="ja-JP" altLang="en-US" sz="900" b="0" dirty="0">
                <a:latin typeface="+mn-lt"/>
              </a:rPr>
              <a:t>本資料の記載内容は保険及びリスクマネジメント等に関する一般的な性質のものであり、個別の状況に対する助言として理解されることを意図したものではありません。</a:t>
            </a:r>
            <a:br>
              <a:rPr lang="ja-JP" altLang="en-US" sz="900" b="0" dirty="0">
                <a:latin typeface="+mn-lt"/>
              </a:rPr>
            </a:br>
            <a:r>
              <a:rPr lang="ja-JP" altLang="en-US" sz="900" b="0" dirty="0">
                <a:latin typeface="+mn-lt"/>
              </a:rPr>
              <a:t>また、本資料の記載内容は弊社の経験と知見に基づくものであり、法律、法令、税制、投資等に関する助言として依拠されるべきものでもありません。</a:t>
            </a:r>
            <a:br>
              <a:rPr lang="ja-JP" altLang="en-US" sz="900" b="0" dirty="0">
                <a:latin typeface="+mn-lt"/>
              </a:rPr>
            </a:br>
            <a:r>
              <a:rPr lang="ja-JP" altLang="en-US" sz="900" b="0" dirty="0">
                <a:latin typeface="+mn-lt"/>
              </a:rPr>
              <a:t>当社は、保険約款の適⽤または保険会社（再保険会社を含む）の財務状態もしくは⽀払余⼒について何らの表明や保証をするものでもなく、</a:t>
            </a:r>
            <a:br>
              <a:rPr lang="ja-JP" altLang="en-US" sz="900" b="0" dirty="0">
                <a:latin typeface="+mn-lt"/>
              </a:rPr>
            </a:br>
            <a:r>
              <a:rPr lang="ja-JP" altLang="en-US" sz="900" b="0" dirty="0">
                <a:latin typeface="+mn-lt"/>
              </a:rPr>
              <a:t>また特定の補償内容の⼊⼿可否もしくはそのコストまたは契約条件につき、何らの保証をするものでもありません。当社の助⾔または推奨の有無にかかわらず、</a:t>
            </a:r>
            <a:br>
              <a:rPr lang="ja-JP" altLang="en-US" sz="900" b="0" dirty="0">
                <a:latin typeface="+mn-lt"/>
              </a:rPr>
            </a:br>
            <a:r>
              <a:rPr lang="ja-JP" altLang="en-US" sz="900" b="0" dirty="0">
                <a:latin typeface="+mn-lt"/>
              </a:rPr>
              <a:t>保険による補償の⾦額、種類または条件についての意思決定は、最終的には保険契約者の責任においてなされるものであり、</a:t>
            </a:r>
            <a:br>
              <a:rPr lang="ja-JP" altLang="en-US" sz="900" b="0" dirty="0">
                <a:latin typeface="+mn-lt"/>
              </a:rPr>
            </a:br>
            <a:r>
              <a:rPr lang="ja-JP" altLang="en-US" sz="900" b="0" dirty="0">
                <a:latin typeface="+mn-lt"/>
              </a:rPr>
              <a:t>当該保険契約者が特定の状況および財務状態に適した補償内容を定める必要があります。書面による当社の事前許諾無しに、</a:t>
            </a:r>
            <a:br>
              <a:rPr lang="ja-JP" altLang="en-US" sz="900" b="0" dirty="0">
                <a:latin typeface="+mn-lt"/>
              </a:rPr>
            </a:br>
            <a:r>
              <a:rPr lang="ja-JP" altLang="en-US" sz="900" b="0" dirty="0">
                <a:latin typeface="+mn-lt"/>
              </a:rPr>
              <a:t>本資料の全部または一部の開示・複写・複製・転載・第三者への提供等を禁じます。</a:t>
            </a:r>
          </a:p>
          <a:p>
            <a:pPr>
              <a:lnSpc>
                <a:spcPct val="90000"/>
              </a:lnSpc>
              <a:spcAft>
                <a:spcPts val="600"/>
              </a:spcAft>
            </a:pPr>
            <a:r>
              <a:rPr lang="en-US" sz="900" b="0" dirty="0">
                <a:latin typeface="+mn-lt"/>
              </a:rPr>
              <a:t>Gallagher Japan, Inc. is an Insurance Agency </a:t>
            </a:r>
            <a:r>
              <a:rPr lang="en-US" sz="900" b="0" dirty="0" err="1">
                <a:latin typeface="+mn-lt"/>
              </a:rPr>
              <a:t>authorised</a:t>
            </a:r>
            <a:r>
              <a:rPr lang="en-US" sz="900" b="0" dirty="0">
                <a:latin typeface="+mn-lt"/>
              </a:rPr>
              <a:t> and regulated by the Japan Financial Services Agency and incorporated in Japan, with its </a:t>
            </a:r>
            <a:br>
              <a:rPr lang="en-US" sz="900" b="0" dirty="0">
                <a:latin typeface="+mn-lt"/>
              </a:rPr>
            </a:br>
            <a:r>
              <a:rPr lang="en-US" sz="900" b="0" dirty="0">
                <a:latin typeface="+mn-lt"/>
              </a:rPr>
              <a:t>registered address at Tokyo </a:t>
            </a:r>
            <a:r>
              <a:rPr lang="en-US" sz="900" b="0" dirty="0" err="1">
                <a:latin typeface="+mn-lt"/>
              </a:rPr>
              <a:t>Toranomon</a:t>
            </a:r>
            <a:r>
              <a:rPr lang="en-US" sz="900" b="0" dirty="0">
                <a:latin typeface="+mn-lt"/>
              </a:rPr>
              <a:t> Global Square 17F, 1-3-1 </a:t>
            </a:r>
            <a:r>
              <a:rPr lang="en-US" sz="900" b="0" dirty="0" err="1">
                <a:latin typeface="+mn-lt"/>
              </a:rPr>
              <a:t>Toranomon</a:t>
            </a:r>
            <a:r>
              <a:rPr lang="en-US" sz="900" b="0" dirty="0">
                <a:latin typeface="+mn-lt"/>
              </a:rPr>
              <a:t>, Minato-ku, Tokyo 105-0001, Japan. Corporate number: 0104-01-171424</a:t>
            </a:r>
          </a:p>
          <a:p>
            <a:pPr>
              <a:lnSpc>
                <a:spcPct val="90000"/>
              </a:lnSpc>
              <a:spcAft>
                <a:spcPts val="600"/>
              </a:spcAft>
            </a:pPr>
            <a:r>
              <a:rPr lang="en-US" sz="900" b="0" dirty="0">
                <a:latin typeface="+mn-lt"/>
              </a:rPr>
              <a:t>Gallagher Holdings Japan Inc., a company incorporated and registered in Japan, whose office is at </a:t>
            </a:r>
            <a:r>
              <a:rPr lang="en-US" sz="900" b="0" dirty="0" err="1">
                <a:latin typeface="+mn-lt"/>
              </a:rPr>
              <a:t>Toranomon</a:t>
            </a:r>
            <a:r>
              <a:rPr lang="en-US" sz="900" b="0" dirty="0">
                <a:latin typeface="+mn-lt"/>
              </a:rPr>
              <a:t> Hills Business Tower 15F, </a:t>
            </a:r>
            <a:br>
              <a:rPr lang="en-US" sz="900" b="0" dirty="0">
                <a:latin typeface="+mn-lt"/>
              </a:rPr>
            </a:br>
            <a:r>
              <a:rPr lang="en-US" sz="900" b="0" dirty="0">
                <a:latin typeface="+mn-lt"/>
              </a:rPr>
              <a:t>1-17-1 </a:t>
            </a:r>
            <a:r>
              <a:rPr lang="en-US" sz="900" b="0" dirty="0" err="1">
                <a:latin typeface="+mn-lt"/>
              </a:rPr>
              <a:t>Toranomon</a:t>
            </a:r>
            <a:r>
              <a:rPr lang="en-US" sz="900" b="0" dirty="0">
                <a:latin typeface="+mn-lt"/>
              </a:rPr>
              <a:t>, Minato-ku, Tokyo 105-6415, Japan (“Gallagher Holdings Japan”). Corporate number: 0104-01-171097. </a:t>
            </a:r>
            <a:br>
              <a:rPr lang="en-US" sz="900" b="0" dirty="0">
                <a:latin typeface="+mn-lt"/>
              </a:rPr>
            </a:br>
            <a:r>
              <a:rPr lang="en-US" sz="900" b="0" dirty="0">
                <a:latin typeface="+mn-lt"/>
              </a:rPr>
              <a:t>Gallagher Holdings Japan, Inc. </a:t>
            </a:r>
            <a:r>
              <a:rPr lang="ja-JP" altLang="en-US" sz="900" b="0" dirty="0">
                <a:latin typeface="+mn-lt"/>
              </a:rPr>
              <a:t>は、日本で設立および登記された会社です。本社所在地は〒</a:t>
            </a:r>
            <a:r>
              <a:rPr lang="en-US" altLang="ja-JP" sz="900" b="0" dirty="0">
                <a:latin typeface="+mn-lt"/>
              </a:rPr>
              <a:t>105-6415</a:t>
            </a:r>
            <a:r>
              <a:rPr lang="ja-JP" altLang="en-US" sz="900" b="0" dirty="0">
                <a:latin typeface="+mn-lt"/>
              </a:rPr>
              <a:t>東京都港区虎ノ門</a:t>
            </a:r>
            <a:r>
              <a:rPr lang="en-US" altLang="ja-JP" sz="900" b="0" dirty="0">
                <a:latin typeface="+mn-lt"/>
              </a:rPr>
              <a:t>1</a:t>
            </a:r>
            <a:r>
              <a:rPr lang="ja-JP" altLang="en-US" sz="900" b="0" dirty="0">
                <a:latin typeface="+mn-lt"/>
              </a:rPr>
              <a:t>丁目</a:t>
            </a:r>
            <a:r>
              <a:rPr lang="en-US" altLang="ja-JP" sz="900" b="0" dirty="0">
                <a:latin typeface="+mn-lt"/>
              </a:rPr>
              <a:t>17</a:t>
            </a:r>
            <a:r>
              <a:rPr lang="ja-JP" altLang="en-US" sz="900" b="0" dirty="0">
                <a:latin typeface="+mn-lt"/>
              </a:rPr>
              <a:t>番</a:t>
            </a:r>
            <a:r>
              <a:rPr lang="en-US" altLang="ja-JP" sz="900" b="0" dirty="0">
                <a:latin typeface="+mn-lt"/>
              </a:rPr>
              <a:t>1</a:t>
            </a:r>
            <a:r>
              <a:rPr lang="ja-JP" altLang="en-US" sz="900" b="0" dirty="0">
                <a:latin typeface="+mn-lt"/>
              </a:rPr>
              <a:t>号　</a:t>
            </a:r>
            <a:br>
              <a:rPr lang="ja-JP" altLang="en-US" sz="900" b="0" dirty="0">
                <a:latin typeface="+mn-lt"/>
              </a:rPr>
            </a:br>
            <a:r>
              <a:rPr lang="ja-JP" altLang="en-US" sz="900" b="0" dirty="0">
                <a:latin typeface="+mn-lt"/>
              </a:rPr>
              <a:t>虎ノ門ヒルズビジネスタワー、法人番号は</a:t>
            </a:r>
            <a:r>
              <a:rPr lang="en-US" altLang="ja-JP" sz="900" b="0" dirty="0">
                <a:latin typeface="+mn-lt"/>
              </a:rPr>
              <a:t>0104-01-171097</a:t>
            </a:r>
            <a:r>
              <a:rPr lang="ja-JP" altLang="en-US" sz="900" b="0" dirty="0">
                <a:latin typeface="+mn-lt"/>
              </a:rPr>
              <a:t>です。</a:t>
            </a:r>
          </a:p>
          <a:p>
            <a:pPr>
              <a:lnSpc>
                <a:spcPct val="90000"/>
              </a:lnSpc>
              <a:spcAft>
                <a:spcPts val="600"/>
              </a:spcAft>
            </a:pPr>
            <a:r>
              <a:rPr lang="en-US" sz="900" b="0" dirty="0">
                <a:latin typeface="+mn-lt"/>
              </a:rPr>
              <a:t>Gallagher Broker Japan, Inc. is an Insurance Broker </a:t>
            </a:r>
            <a:r>
              <a:rPr lang="en-US" sz="900" b="0" dirty="0" err="1">
                <a:latin typeface="+mn-lt"/>
              </a:rPr>
              <a:t>authorised</a:t>
            </a:r>
            <a:r>
              <a:rPr lang="en-US" sz="900" b="0" dirty="0">
                <a:latin typeface="+mn-lt"/>
              </a:rPr>
              <a:t> and regulated by the Japan Financial Services Agency and </a:t>
            </a:r>
            <a:br>
              <a:rPr lang="en-US" sz="900" b="0" dirty="0">
                <a:latin typeface="+mn-lt"/>
              </a:rPr>
            </a:br>
            <a:r>
              <a:rPr lang="en-US" sz="900" b="0" dirty="0">
                <a:latin typeface="+mn-lt"/>
              </a:rPr>
              <a:t>incorporated in Japan, with its registered address at </a:t>
            </a:r>
            <a:r>
              <a:rPr lang="en-US" sz="900" b="0" dirty="0" err="1">
                <a:latin typeface="+mn-lt"/>
              </a:rPr>
              <a:t>Toranomon</a:t>
            </a:r>
            <a:r>
              <a:rPr lang="en-US" sz="900" b="0" dirty="0">
                <a:latin typeface="+mn-lt"/>
              </a:rPr>
              <a:t> Hills Business Tower 15F, 1-17-1 </a:t>
            </a:r>
            <a:r>
              <a:rPr lang="en-US" sz="900" b="0" dirty="0" err="1">
                <a:latin typeface="+mn-lt"/>
              </a:rPr>
              <a:t>Toranomon</a:t>
            </a:r>
            <a:r>
              <a:rPr lang="en-US" sz="900" b="0" dirty="0">
                <a:latin typeface="+mn-lt"/>
              </a:rPr>
              <a:t>, Minato-ku, </a:t>
            </a:r>
            <a:br>
              <a:rPr lang="en-US" sz="900" b="0" dirty="0">
                <a:latin typeface="+mn-lt"/>
              </a:rPr>
            </a:br>
            <a:r>
              <a:rPr lang="en-US" sz="900" b="0" dirty="0">
                <a:latin typeface="+mn-lt"/>
              </a:rPr>
              <a:t>Tokyo 105-6415, Japan. Corporate number: 0104-01-171991. Gallagher Broker Japan, Inc. </a:t>
            </a:r>
            <a:r>
              <a:rPr lang="ja-JP" altLang="en-US" sz="900" b="0" dirty="0">
                <a:latin typeface="+mn-lt"/>
              </a:rPr>
              <a:t>は、日本で設立され、</a:t>
            </a:r>
            <a:br>
              <a:rPr lang="ja-JP" altLang="en-US" sz="900" b="0" dirty="0">
                <a:latin typeface="+mn-lt"/>
              </a:rPr>
            </a:br>
            <a:r>
              <a:rPr lang="ja-JP" altLang="en-US" sz="900" b="0" dirty="0">
                <a:latin typeface="+mn-lt"/>
              </a:rPr>
              <a:t>金融庁によって認可および規制されている保険ブローカーです。登記住所は、</a:t>
            </a:r>
            <a:br>
              <a:rPr lang="ja-JP" altLang="en-US" sz="900" b="0" dirty="0">
                <a:latin typeface="+mn-lt"/>
              </a:rPr>
            </a:br>
            <a:r>
              <a:rPr lang="ja-JP" altLang="en-US" sz="900" b="0" dirty="0">
                <a:latin typeface="+mn-lt"/>
              </a:rPr>
              <a:t>〒</a:t>
            </a:r>
            <a:r>
              <a:rPr lang="en-US" altLang="ja-JP" sz="900" b="0" dirty="0">
                <a:latin typeface="+mn-lt"/>
              </a:rPr>
              <a:t>105-6415</a:t>
            </a:r>
            <a:r>
              <a:rPr lang="ja-JP" altLang="en-US" sz="900" b="0" dirty="0">
                <a:latin typeface="+mn-lt"/>
              </a:rPr>
              <a:t>東京都港区虎ノ門</a:t>
            </a:r>
            <a:r>
              <a:rPr lang="en-US" altLang="ja-JP" sz="900" b="0" dirty="0">
                <a:latin typeface="+mn-lt"/>
              </a:rPr>
              <a:t>1</a:t>
            </a:r>
            <a:r>
              <a:rPr lang="ja-JP" altLang="en-US" sz="900" b="0" dirty="0">
                <a:latin typeface="+mn-lt"/>
              </a:rPr>
              <a:t>丁目</a:t>
            </a:r>
            <a:r>
              <a:rPr lang="en-US" altLang="ja-JP" sz="900" b="0" dirty="0">
                <a:latin typeface="+mn-lt"/>
              </a:rPr>
              <a:t>17</a:t>
            </a:r>
            <a:r>
              <a:rPr lang="ja-JP" altLang="en-US" sz="900" b="0" dirty="0">
                <a:latin typeface="+mn-lt"/>
              </a:rPr>
              <a:t>番</a:t>
            </a:r>
            <a:r>
              <a:rPr lang="en-US" altLang="ja-JP" sz="900" b="0" dirty="0">
                <a:latin typeface="+mn-lt"/>
              </a:rPr>
              <a:t>1</a:t>
            </a:r>
            <a:r>
              <a:rPr lang="ja-JP" altLang="en-US" sz="900" b="0" dirty="0">
                <a:latin typeface="+mn-lt"/>
              </a:rPr>
              <a:t>号 虎ノ門ヒルズビジネスタワー</a:t>
            </a:r>
            <a:r>
              <a:rPr lang="en-US" altLang="ja-JP" sz="900" b="0" dirty="0">
                <a:latin typeface="+mn-lt"/>
              </a:rPr>
              <a:t>15</a:t>
            </a:r>
            <a:r>
              <a:rPr lang="ja-JP" altLang="en-US" sz="900" b="0" dirty="0">
                <a:latin typeface="+mn-lt"/>
              </a:rPr>
              <a:t>階、</a:t>
            </a:r>
            <a:br>
              <a:rPr lang="ja-JP" altLang="en-US" sz="900" b="0" dirty="0">
                <a:latin typeface="+mn-lt"/>
              </a:rPr>
            </a:br>
            <a:r>
              <a:rPr lang="ja-JP" altLang="en-US" sz="900" b="0" dirty="0">
                <a:latin typeface="+mn-lt"/>
              </a:rPr>
              <a:t>法人番号は</a:t>
            </a:r>
            <a:r>
              <a:rPr lang="en-US" altLang="ja-JP" sz="900" b="0" dirty="0">
                <a:latin typeface="+mn-lt"/>
              </a:rPr>
              <a:t>0104-01-171991</a:t>
            </a:r>
            <a:r>
              <a:rPr lang="ja-JP" altLang="en-US" sz="900" b="0" dirty="0">
                <a:latin typeface="+mn-lt"/>
              </a:rPr>
              <a:t>です。</a:t>
            </a:r>
          </a:p>
          <a:p>
            <a:endParaRPr lang="en-US" sz="9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118374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GGB Turk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504208" y="5512626"/>
            <a:ext cx="1838645" cy="123111"/>
          </a:xfrm>
        </p:spPr>
        <p:txBody>
          <a:bodyPr/>
          <a:lstStyle>
            <a:lvl1pPr>
              <a:defRPr>
                <a:solidFill>
                  <a:schemeClr val="tx2"/>
                </a:solidFill>
              </a:defRPr>
            </a:lvl1pPr>
          </a:lstStyle>
          <a:p>
            <a:r>
              <a:rPr lang="en-US" dirty="0">
                <a:cs typeface="Arial" panose="020B0604020202020204" pitchFamily="34" charset="0"/>
              </a:rPr>
              <a:t>©2025 ARTHUR J. GALLAGHER &amp; CO.</a:t>
            </a:r>
          </a:p>
        </p:txBody>
      </p:sp>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2308324"/>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000" b="1" dirty="0">
                <a:latin typeface="+mn-lt"/>
              </a:rPr>
              <a:t>TURKEY</a:t>
            </a:r>
          </a:p>
          <a:p>
            <a:pPr>
              <a:lnSpc>
                <a:spcPct val="90000"/>
              </a:lnSpc>
              <a:spcAft>
                <a:spcPts val="600"/>
              </a:spcAft>
            </a:pPr>
            <a:r>
              <a:rPr lang="en-US" sz="1000" b="0" dirty="0">
                <a:latin typeface="+mn-lt"/>
              </a:rPr>
              <a:t>Gallagher </a:t>
            </a:r>
            <a:r>
              <a:rPr lang="en-US" sz="1000" b="0" dirty="0" err="1">
                <a:latin typeface="+mn-lt"/>
              </a:rPr>
              <a:t>Sigorta</a:t>
            </a:r>
            <a:r>
              <a:rPr lang="en-US" sz="1000" b="0" dirty="0">
                <a:latin typeface="+mn-lt"/>
              </a:rPr>
              <a:t> </a:t>
            </a:r>
            <a:r>
              <a:rPr lang="en-US" sz="1000" b="0" dirty="0" err="1">
                <a:latin typeface="+mn-lt"/>
              </a:rPr>
              <a:t>ve</a:t>
            </a:r>
            <a:r>
              <a:rPr lang="en-US" sz="1000" b="0" dirty="0">
                <a:latin typeface="+mn-lt"/>
              </a:rPr>
              <a:t> </a:t>
            </a:r>
            <a:r>
              <a:rPr lang="en-US" sz="1000" b="0" dirty="0" err="1">
                <a:latin typeface="+mn-lt"/>
              </a:rPr>
              <a:t>Reasürans</a:t>
            </a:r>
            <a:r>
              <a:rPr lang="en-US" sz="1000" b="0" dirty="0">
                <a:latin typeface="+mn-lt"/>
              </a:rPr>
              <a:t> </a:t>
            </a:r>
            <a:r>
              <a:rPr lang="en-US" sz="1000" b="0" dirty="0" err="1">
                <a:latin typeface="+mn-lt"/>
              </a:rPr>
              <a:t>Brokerliği</a:t>
            </a:r>
            <a:r>
              <a:rPr lang="en-US" sz="1000" b="0" dirty="0">
                <a:latin typeface="+mn-lt"/>
              </a:rPr>
              <a:t> A.Ş. is </a:t>
            </a:r>
            <a:r>
              <a:rPr lang="en-US" sz="1000" b="0" dirty="0" err="1">
                <a:latin typeface="+mn-lt"/>
              </a:rPr>
              <a:t>authorised</a:t>
            </a:r>
            <a:r>
              <a:rPr lang="en-US" sz="1000" b="0" dirty="0">
                <a:latin typeface="+mn-lt"/>
              </a:rPr>
              <a:t> and regulated by the </a:t>
            </a:r>
            <a:r>
              <a:rPr lang="en-US" sz="1000" b="0" dirty="0" err="1">
                <a:latin typeface="+mn-lt"/>
              </a:rPr>
              <a:t>Sigortacılık</a:t>
            </a:r>
            <a:r>
              <a:rPr lang="en-US" sz="1000" b="0" dirty="0">
                <a:latin typeface="+mn-lt"/>
              </a:rPr>
              <a:t> </a:t>
            </a:r>
            <a:r>
              <a:rPr lang="en-US" sz="1000" b="0" dirty="0" err="1">
                <a:latin typeface="+mn-lt"/>
              </a:rPr>
              <a:t>ve</a:t>
            </a:r>
            <a:r>
              <a:rPr lang="en-US" sz="1000" b="0" dirty="0">
                <a:latin typeface="+mn-lt"/>
              </a:rPr>
              <a:t> Özel </a:t>
            </a:r>
            <a:r>
              <a:rPr lang="en-US" sz="1000" b="0" dirty="0" err="1">
                <a:latin typeface="+mn-lt"/>
              </a:rPr>
              <a:t>Emeklilik</a:t>
            </a:r>
            <a:r>
              <a:rPr lang="en-US" sz="1000" b="0" dirty="0">
                <a:latin typeface="+mn-lt"/>
              </a:rPr>
              <a:t> </a:t>
            </a:r>
            <a:r>
              <a:rPr lang="en-US" sz="1000" b="0" dirty="0" err="1">
                <a:latin typeface="+mn-lt"/>
              </a:rPr>
              <a:t>Düzenleme</a:t>
            </a:r>
            <a:r>
              <a:rPr lang="en-US" sz="1000" b="0" dirty="0">
                <a:latin typeface="+mn-lt"/>
              </a:rPr>
              <a:t> </a:t>
            </a:r>
            <a:r>
              <a:rPr lang="en-US" sz="1000" b="0" dirty="0" err="1">
                <a:latin typeface="+mn-lt"/>
              </a:rPr>
              <a:t>ve</a:t>
            </a:r>
            <a:r>
              <a:rPr lang="en-US" sz="1000" b="0" dirty="0">
                <a:latin typeface="+mn-lt"/>
              </a:rPr>
              <a:t> </a:t>
            </a:r>
            <a:r>
              <a:rPr lang="en-US" sz="1000" b="0" dirty="0" err="1">
                <a:latin typeface="+mn-lt"/>
              </a:rPr>
              <a:t>Denetleme</a:t>
            </a:r>
            <a:r>
              <a:rPr lang="en-US" sz="1000" b="0" dirty="0">
                <a:latin typeface="+mn-lt"/>
              </a:rPr>
              <a:t> </a:t>
            </a:r>
            <a:r>
              <a:rPr lang="en-US" sz="1000" b="0" dirty="0" err="1">
                <a:latin typeface="+mn-lt"/>
              </a:rPr>
              <a:t>Kurumu</a:t>
            </a:r>
            <a:r>
              <a:rPr lang="en-US" sz="1000" b="0" dirty="0">
                <a:latin typeface="+mn-lt"/>
              </a:rPr>
              <a:t>, the Insurance and Private Pension Regulation and Supervision Agency (SEDDK). Registered Business Address: Gallagher </a:t>
            </a:r>
            <a:r>
              <a:rPr lang="en-US" sz="1000" b="0" dirty="0" err="1">
                <a:latin typeface="+mn-lt"/>
              </a:rPr>
              <a:t>Sigorta</a:t>
            </a:r>
            <a:r>
              <a:rPr lang="en-US" sz="1000" b="0" dirty="0">
                <a:latin typeface="+mn-lt"/>
              </a:rPr>
              <a:t> </a:t>
            </a:r>
            <a:r>
              <a:rPr lang="en-US" sz="1000" b="0" dirty="0" err="1">
                <a:latin typeface="+mn-lt"/>
              </a:rPr>
              <a:t>ve</a:t>
            </a:r>
            <a:r>
              <a:rPr lang="en-US" sz="1000" b="0" dirty="0">
                <a:latin typeface="+mn-lt"/>
              </a:rPr>
              <a:t> </a:t>
            </a:r>
            <a:r>
              <a:rPr lang="en-US" sz="1000" b="0" dirty="0" err="1">
                <a:latin typeface="+mn-lt"/>
              </a:rPr>
              <a:t>Reasürans</a:t>
            </a:r>
            <a:r>
              <a:rPr lang="en-US" sz="1000" b="0" dirty="0">
                <a:latin typeface="+mn-lt"/>
              </a:rPr>
              <a:t> </a:t>
            </a:r>
            <a:r>
              <a:rPr lang="en-US" sz="1000" b="0" dirty="0" err="1">
                <a:latin typeface="+mn-lt"/>
              </a:rPr>
              <a:t>Brokerligi</a:t>
            </a:r>
            <a:r>
              <a:rPr lang="en-US" sz="1000" b="0" dirty="0">
                <a:latin typeface="+mn-lt"/>
              </a:rPr>
              <a:t> A.S., 4th Floor, 4B Enterprise Plaza, </a:t>
            </a:r>
            <a:r>
              <a:rPr lang="en-US" sz="1000" b="0" dirty="0" err="1">
                <a:latin typeface="+mn-lt"/>
              </a:rPr>
              <a:t>Yamanevler</a:t>
            </a:r>
            <a:r>
              <a:rPr lang="en-US" sz="1000" b="0" dirty="0">
                <a:latin typeface="+mn-lt"/>
              </a:rPr>
              <a:t> </a:t>
            </a:r>
            <a:r>
              <a:rPr lang="en-US" sz="1000" b="0" dirty="0" err="1">
                <a:latin typeface="+mn-lt"/>
              </a:rPr>
              <a:t>Mahallesi</a:t>
            </a:r>
            <a:r>
              <a:rPr lang="en-US" sz="1000" b="0" dirty="0">
                <a:latin typeface="+mn-lt"/>
              </a:rPr>
              <a:t> Ahmet Tevfik Ileri </a:t>
            </a:r>
            <a:r>
              <a:rPr lang="en-US" sz="1000" b="0" dirty="0" err="1">
                <a:latin typeface="+mn-lt"/>
              </a:rPr>
              <a:t>Caddesi</a:t>
            </a:r>
            <a:r>
              <a:rPr lang="en-US" sz="1000" b="0" dirty="0">
                <a:latin typeface="+mn-lt"/>
              </a:rPr>
              <a:t> No. 26, Istanbul, 34768, Türkiye.  Registered in Turkey. License Number: 58-3953.</a:t>
            </a:r>
            <a:endParaRPr lang="en-US" sz="1000" b="1" dirty="0">
              <a:latin typeface="+mn-lt"/>
            </a:endParaRPr>
          </a:p>
          <a:p>
            <a:pPr lvl="0">
              <a:lnSpc>
                <a:spcPct val="90000"/>
              </a:lnSpc>
              <a:spcAft>
                <a:spcPts val="600"/>
              </a:spcAft>
            </a:pPr>
            <a:endParaRPr lang="en-US" sz="1000" b="0" dirty="0">
              <a:latin typeface="+mn-lt"/>
            </a:endParaRPr>
          </a:p>
          <a:p>
            <a:pPr>
              <a:lnSpc>
                <a:spcPct val="90000"/>
              </a:lnSpc>
              <a:spcAft>
                <a:spcPts val="600"/>
              </a:spcAft>
            </a:pPr>
            <a:endParaRPr lang="en-US" sz="1000" b="1" dirty="0">
              <a:latin typeface="+mn-lt"/>
            </a:endParaRPr>
          </a:p>
          <a:p>
            <a:pPr>
              <a:lnSpc>
                <a:spcPct val="90000"/>
              </a:lnSpc>
              <a:spcAft>
                <a:spcPts val="600"/>
              </a:spcAft>
            </a:pPr>
            <a:endParaRPr lang="en-US" sz="1000" b="1" dirty="0">
              <a:latin typeface="+mn-lt"/>
            </a:endParaRPr>
          </a:p>
          <a:p>
            <a:endParaRPr lang="en-US" sz="1000" dirty="0">
              <a:latin typeface="+mn-lt"/>
            </a:endParaRP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Tree>
    <p:extLst>
      <p:ext uri="{BB962C8B-B14F-4D97-AF65-F5344CB8AC3E}">
        <p14:creationId xmlns:p14="http://schemas.microsoft.com/office/powerpoint/2010/main" val="70430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e Gallagher 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ooter Placeholder 79">
            <a:extLst>
              <a:ext uri="{FF2B5EF4-FFF2-40B4-BE49-F238E27FC236}">
                <a16:creationId xmlns:a16="http://schemas.microsoft.com/office/drawing/2014/main" id="{1B8BA489-B4EC-AEC7-CAAF-41212C575639}"/>
              </a:ext>
            </a:extLst>
          </p:cNvPr>
          <p:cNvSpPr>
            <a:spLocks noGrp="1"/>
          </p:cNvSpPr>
          <p:nvPr>
            <p:ph type="ftr" sz="quarter" idx="51"/>
          </p:nvPr>
        </p:nvSpPr>
        <p:spPr>
          <a:xfrm>
            <a:off x="673014" y="6523772"/>
            <a:ext cx="1838645" cy="123111"/>
          </a:xfrm>
        </p:spPr>
        <p:txBody>
          <a:bodyPr/>
          <a:lstStyle/>
          <a:p>
            <a:r>
              <a:rPr lang="en-US" dirty="0">
                <a:cs typeface="Arial" panose="020B0604020202020204" pitchFamily="34" charset="0"/>
              </a:rPr>
              <a:t>©2025 ARTHUR J. GALLAGHER &amp; CO.</a:t>
            </a:r>
          </a:p>
        </p:txBody>
      </p:sp>
      <p:sp>
        <p:nvSpPr>
          <p:cNvPr id="61" name="Slide Number Placeholder 80">
            <a:extLst>
              <a:ext uri="{FF2B5EF4-FFF2-40B4-BE49-F238E27FC236}">
                <a16:creationId xmlns:a16="http://schemas.microsoft.com/office/drawing/2014/main" id="{A38EDFB2-3311-BF53-90F7-9979125A47A2}"/>
              </a:ext>
            </a:extLst>
          </p:cNvPr>
          <p:cNvSpPr>
            <a:spLocks noGrp="1"/>
          </p:cNvSpPr>
          <p:nvPr>
            <p:ph type="sldNum" sz="quarter" idx="52"/>
          </p:nvPr>
        </p:nvSpPr>
        <p:spPr>
          <a:xfrm>
            <a:off x="8514141" y="6348512"/>
            <a:ext cx="125035" cy="123111"/>
          </a:xfrm>
        </p:spPr>
        <p:txBody>
          <a:bodyPr/>
          <a:lstStyle/>
          <a:p>
            <a:pPr algn="r"/>
            <a:fld id="{40AA5F45-CDE6-4EA8-991E-B18CC5F21F47}" type="slidenum">
              <a:rPr lang="en-GB" smtClean="0"/>
              <a:pPr algn="r"/>
              <a:t>‹#›</a:t>
            </a:fld>
            <a:endParaRPr lang="en-GB" dirty="0"/>
          </a:p>
        </p:txBody>
      </p:sp>
      <p:sp>
        <p:nvSpPr>
          <p:cNvPr id="46" name="TextBox 45"/>
          <p:cNvSpPr txBox="1"/>
          <p:nvPr userDrawn="1"/>
        </p:nvSpPr>
        <p:spPr>
          <a:xfrm>
            <a:off x="607109" y="2296445"/>
            <a:ext cx="8407351" cy="4308872"/>
          </a:xfrm>
          <a:prstGeom prst="rect">
            <a:avLst/>
          </a:prstGeom>
          <a:noFill/>
        </p:spPr>
        <p:txBody>
          <a:bodyPr wrap="square" lIns="0" tIns="0" rIns="0" numCol="2" spcCol="91440" rtlCol="0">
            <a:spAutoFit/>
          </a:bodyPr>
          <a:lstStyle/>
          <a:p>
            <a:pPr marL="284163" marR="4107"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We</a:t>
            </a:r>
            <a:r>
              <a:rPr lang="en-GB" sz="1050" kern="0" spc="-49" dirty="0">
                <a:solidFill>
                  <a:schemeClr val="tx1"/>
                </a:solidFill>
                <a:cs typeface="Arial"/>
              </a:rPr>
              <a:t> </a:t>
            </a:r>
            <a:r>
              <a:rPr lang="en-GB" sz="1050" kern="0" dirty="0">
                <a:solidFill>
                  <a:schemeClr val="tx1"/>
                </a:solidFill>
                <a:cs typeface="Arial"/>
              </a:rPr>
              <a:t>are</a:t>
            </a:r>
            <a:r>
              <a:rPr lang="en-GB" sz="1050" kern="0" spc="-44" dirty="0">
                <a:solidFill>
                  <a:schemeClr val="tx1"/>
                </a:solidFill>
                <a:cs typeface="Arial"/>
              </a:rPr>
              <a:t> </a:t>
            </a:r>
            <a:r>
              <a:rPr lang="en-GB" sz="1050" kern="0" dirty="0">
                <a:solidFill>
                  <a:schemeClr val="tx1"/>
                </a:solidFill>
                <a:cs typeface="Arial"/>
              </a:rPr>
              <a:t>a</a:t>
            </a:r>
            <a:r>
              <a:rPr lang="en-GB" sz="1050" kern="0" spc="-44" dirty="0">
                <a:solidFill>
                  <a:schemeClr val="tx1"/>
                </a:solidFill>
                <a:cs typeface="Arial"/>
              </a:rPr>
              <a:t> </a:t>
            </a:r>
            <a:r>
              <a:rPr lang="en-GB" sz="1050" kern="0" dirty="0">
                <a:solidFill>
                  <a:schemeClr val="tx1"/>
                </a:solidFill>
                <a:cs typeface="Arial"/>
              </a:rPr>
              <a:t>sales</a:t>
            </a:r>
            <a:r>
              <a:rPr lang="en-GB" sz="1050" kern="0" spc="-44" dirty="0">
                <a:solidFill>
                  <a:schemeClr val="tx1"/>
                </a:solidFill>
                <a:cs typeface="Arial"/>
              </a:rPr>
              <a:t> </a:t>
            </a:r>
            <a:r>
              <a:rPr lang="en-GB" sz="1050" kern="0" dirty="0">
                <a:solidFill>
                  <a:schemeClr val="tx1"/>
                </a:solidFill>
                <a:cs typeface="Arial"/>
              </a:rPr>
              <a:t>and</a:t>
            </a:r>
            <a:r>
              <a:rPr lang="en-GB" sz="1050" kern="0" spc="-49" dirty="0">
                <a:solidFill>
                  <a:schemeClr val="tx1"/>
                </a:solidFill>
                <a:cs typeface="Arial"/>
              </a:rPr>
              <a:t> </a:t>
            </a:r>
            <a:r>
              <a:rPr lang="en-GB" sz="1050" kern="0" spc="-8" dirty="0">
                <a:solidFill>
                  <a:schemeClr val="tx1"/>
                </a:solidFill>
                <a:cs typeface="Arial"/>
              </a:rPr>
              <a:t>marketing</a:t>
            </a:r>
            <a:r>
              <a:rPr lang="en-GB" sz="1050" kern="0" spc="-44" dirty="0">
                <a:solidFill>
                  <a:schemeClr val="tx1"/>
                </a:solidFill>
                <a:cs typeface="Arial"/>
              </a:rPr>
              <a:t> </a:t>
            </a:r>
            <a:r>
              <a:rPr lang="en-GB" sz="1050" kern="0" dirty="0">
                <a:solidFill>
                  <a:schemeClr val="tx1"/>
                </a:solidFill>
                <a:cs typeface="Arial"/>
              </a:rPr>
              <a:t>company</a:t>
            </a:r>
            <a:r>
              <a:rPr lang="en-GB" sz="1050" kern="0" spc="-44" dirty="0">
                <a:solidFill>
                  <a:schemeClr val="tx1"/>
                </a:solidFill>
                <a:cs typeface="Arial"/>
              </a:rPr>
              <a:t> </a:t>
            </a:r>
            <a:r>
              <a:rPr lang="en-GB" sz="1050" kern="0" spc="-8" dirty="0">
                <a:solidFill>
                  <a:schemeClr val="tx1"/>
                </a:solidFill>
                <a:cs typeface="Arial"/>
              </a:rPr>
              <a:t>dedicated</a:t>
            </a:r>
            <a:r>
              <a:rPr lang="en-GB" sz="1050" kern="0" spc="-44" dirty="0">
                <a:solidFill>
                  <a:schemeClr val="tx1"/>
                </a:solidFill>
                <a:cs typeface="Arial"/>
              </a:rPr>
              <a:t> </a:t>
            </a:r>
            <a:r>
              <a:rPr lang="en-GB" sz="1050" kern="0" spc="-20" dirty="0">
                <a:solidFill>
                  <a:schemeClr val="tx1"/>
                </a:solidFill>
                <a:cs typeface="Arial"/>
              </a:rPr>
              <a:t>to </a:t>
            </a:r>
            <a:r>
              <a:rPr lang="en-GB" sz="1050" kern="0" spc="-8" dirty="0">
                <a:solidFill>
                  <a:schemeClr val="tx1"/>
                </a:solidFill>
                <a:cs typeface="Arial"/>
              </a:rPr>
              <a:t>providing</a:t>
            </a:r>
            <a:r>
              <a:rPr lang="en-GB" sz="1050" kern="0" spc="-49" dirty="0">
                <a:solidFill>
                  <a:schemeClr val="tx1"/>
                </a:solidFill>
                <a:cs typeface="Arial"/>
              </a:rPr>
              <a:t> </a:t>
            </a:r>
            <a:r>
              <a:rPr lang="en-GB" sz="1050" kern="0" spc="-8" dirty="0">
                <a:solidFill>
                  <a:schemeClr val="tx1"/>
                </a:solidFill>
                <a:cs typeface="Arial"/>
              </a:rPr>
              <a:t>excellence</a:t>
            </a:r>
            <a:r>
              <a:rPr lang="en-GB" sz="1050" kern="0" spc="-40" dirty="0">
                <a:solidFill>
                  <a:schemeClr val="tx1"/>
                </a:solidFill>
                <a:cs typeface="Arial"/>
              </a:rPr>
              <a:t> </a:t>
            </a:r>
            <a:r>
              <a:rPr lang="en-GB" sz="1050" kern="0" dirty="0">
                <a:solidFill>
                  <a:schemeClr val="tx1"/>
                </a:solidFill>
                <a:cs typeface="Arial"/>
              </a:rPr>
              <a:t>in</a:t>
            </a:r>
            <a:r>
              <a:rPr lang="en-GB" sz="1050" kern="0" spc="-40" dirty="0">
                <a:solidFill>
                  <a:schemeClr val="tx1"/>
                </a:solidFill>
                <a:cs typeface="Arial"/>
              </a:rPr>
              <a:t> </a:t>
            </a:r>
            <a:r>
              <a:rPr lang="en-GB" sz="1050" kern="0" dirty="0">
                <a:solidFill>
                  <a:schemeClr val="tx1"/>
                </a:solidFill>
                <a:cs typeface="Arial"/>
              </a:rPr>
              <a:t>risk</a:t>
            </a:r>
            <a:r>
              <a:rPr lang="en-GB" sz="1050" kern="0" spc="-36" dirty="0">
                <a:solidFill>
                  <a:schemeClr val="tx1"/>
                </a:solidFill>
                <a:cs typeface="Arial"/>
              </a:rPr>
              <a:t> </a:t>
            </a:r>
            <a:r>
              <a:rPr lang="en-GB" sz="1050" kern="0" spc="-8" dirty="0">
                <a:solidFill>
                  <a:schemeClr val="tx1"/>
                </a:solidFill>
                <a:cs typeface="Arial"/>
              </a:rPr>
              <a:t>management</a:t>
            </a:r>
            <a:r>
              <a:rPr lang="en-GB" sz="1050" kern="0" spc="-40" dirty="0">
                <a:solidFill>
                  <a:schemeClr val="tx1"/>
                </a:solidFill>
                <a:cs typeface="Arial"/>
              </a:rPr>
              <a:t> </a:t>
            </a:r>
            <a:r>
              <a:rPr lang="en-GB" sz="1050" kern="0" dirty="0">
                <a:solidFill>
                  <a:schemeClr val="tx1"/>
                </a:solidFill>
                <a:cs typeface="Arial"/>
              </a:rPr>
              <a:t>services</a:t>
            </a:r>
            <a:r>
              <a:rPr lang="en-GB" sz="1050" kern="0" spc="-40" dirty="0">
                <a:solidFill>
                  <a:schemeClr val="tx1"/>
                </a:solidFill>
                <a:cs typeface="Arial"/>
              </a:rPr>
              <a:t> </a:t>
            </a:r>
            <a:r>
              <a:rPr lang="en-GB" sz="1050" kern="0" dirty="0">
                <a:solidFill>
                  <a:schemeClr val="tx1"/>
                </a:solidFill>
                <a:cs typeface="Arial"/>
              </a:rPr>
              <a:t>to</a:t>
            </a:r>
            <a:r>
              <a:rPr lang="en-GB" sz="1050" kern="0" spc="-36" dirty="0">
                <a:solidFill>
                  <a:schemeClr val="tx1"/>
                </a:solidFill>
                <a:cs typeface="Arial"/>
              </a:rPr>
              <a:t> </a:t>
            </a:r>
            <a:r>
              <a:rPr lang="en-GB" sz="1050" kern="0" spc="-20" dirty="0">
                <a:solidFill>
                  <a:schemeClr val="tx1"/>
                </a:solidFill>
                <a:cs typeface="Arial"/>
              </a:rPr>
              <a:t>our </a:t>
            </a:r>
            <a:r>
              <a:rPr lang="en-GB" sz="1050" kern="0" spc="-8" dirty="0">
                <a:solidFill>
                  <a:schemeClr val="tx1"/>
                </a:solidFill>
                <a:cs typeface="Arial"/>
              </a:rPr>
              <a:t>clients.</a:t>
            </a:r>
            <a:endParaRPr lang="en-GB" sz="1050" kern="0" dirty="0">
              <a:solidFill>
                <a:schemeClr val="tx1"/>
              </a:solidFill>
              <a:cs typeface="Arial"/>
            </a:endParaRPr>
          </a:p>
          <a:p>
            <a:pPr marL="284163" marR="15402"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We</a:t>
            </a:r>
            <a:r>
              <a:rPr lang="en-GB" sz="1050" kern="0" spc="-40" dirty="0">
                <a:solidFill>
                  <a:schemeClr val="tx1"/>
                </a:solidFill>
                <a:cs typeface="Arial"/>
              </a:rPr>
              <a:t> </a:t>
            </a:r>
            <a:r>
              <a:rPr lang="en-GB" sz="1050" kern="0" dirty="0">
                <a:solidFill>
                  <a:schemeClr val="tx1"/>
                </a:solidFill>
                <a:cs typeface="Arial"/>
              </a:rPr>
              <a:t>support</a:t>
            </a:r>
            <a:r>
              <a:rPr lang="en-GB" sz="1050" kern="0" spc="-40" dirty="0">
                <a:solidFill>
                  <a:schemeClr val="tx1"/>
                </a:solidFill>
                <a:cs typeface="Arial"/>
              </a:rPr>
              <a:t> </a:t>
            </a:r>
            <a:r>
              <a:rPr lang="en-GB" sz="1050" kern="0" dirty="0">
                <a:solidFill>
                  <a:schemeClr val="tx1"/>
                </a:solidFill>
                <a:cs typeface="Arial"/>
              </a:rPr>
              <a:t>one</a:t>
            </a:r>
            <a:r>
              <a:rPr lang="en-GB" sz="1050" kern="0" spc="-40" dirty="0">
                <a:solidFill>
                  <a:schemeClr val="tx1"/>
                </a:solidFill>
                <a:cs typeface="Arial"/>
              </a:rPr>
              <a:t> </a:t>
            </a:r>
            <a:r>
              <a:rPr lang="en-GB" sz="1050" kern="0" spc="-20" dirty="0">
                <a:solidFill>
                  <a:schemeClr val="tx1"/>
                </a:solidFill>
                <a:cs typeface="Arial"/>
              </a:rPr>
              <a:t>another.</a:t>
            </a:r>
            <a:r>
              <a:rPr lang="en-GB" sz="1050" kern="0" spc="-40" dirty="0">
                <a:solidFill>
                  <a:schemeClr val="tx1"/>
                </a:solidFill>
                <a:cs typeface="Arial"/>
              </a:rPr>
              <a:t> </a:t>
            </a:r>
            <a:r>
              <a:rPr lang="en-GB" sz="1050" kern="0" dirty="0">
                <a:solidFill>
                  <a:schemeClr val="tx1"/>
                </a:solidFill>
                <a:cs typeface="Arial"/>
              </a:rPr>
              <a:t>We</a:t>
            </a:r>
            <a:r>
              <a:rPr lang="en-GB" sz="1050" kern="0" spc="-36" dirty="0">
                <a:solidFill>
                  <a:schemeClr val="tx1"/>
                </a:solidFill>
                <a:cs typeface="Arial"/>
              </a:rPr>
              <a:t> </a:t>
            </a:r>
            <a:r>
              <a:rPr lang="en-GB" sz="1050" kern="0" spc="-8" dirty="0">
                <a:solidFill>
                  <a:schemeClr val="tx1"/>
                </a:solidFill>
                <a:cs typeface="Arial"/>
              </a:rPr>
              <a:t>believe</a:t>
            </a:r>
            <a:r>
              <a:rPr lang="en-GB" sz="1050" kern="0" spc="-40" dirty="0">
                <a:solidFill>
                  <a:schemeClr val="tx1"/>
                </a:solidFill>
                <a:cs typeface="Arial"/>
              </a:rPr>
              <a:t> </a:t>
            </a:r>
            <a:r>
              <a:rPr lang="en-GB" sz="1050" kern="0" dirty="0">
                <a:solidFill>
                  <a:schemeClr val="tx1"/>
                </a:solidFill>
                <a:cs typeface="Arial"/>
              </a:rPr>
              <a:t>in</a:t>
            </a:r>
            <a:r>
              <a:rPr lang="en-GB" sz="1050" kern="0" spc="-40" dirty="0">
                <a:solidFill>
                  <a:schemeClr val="tx1"/>
                </a:solidFill>
                <a:cs typeface="Arial"/>
              </a:rPr>
              <a:t> </a:t>
            </a:r>
            <a:r>
              <a:rPr lang="en-GB" sz="1050" kern="0" dirty="0">
                <a:solidFill>
                  <a:schemeClr val="tx1"/>
                </a:solidFill>
                <a:cs typeface="Arial"/>
              </a:rPr>
              <a:t>one</a:t>
            </a:r>
            <a:r>
              <a:rPr lang="en-GB" sz="1050" kern="0" spc="-40" dirty="0">
                <a:solidFill>
                  <a:schemeClr val="tx1"/>
                </a:solidFill>
                <a:cs typeface="Arial"/>
              </a:rPr>
              <a:t> </a:t>
            </a:r>
            <a:r>
              <a:rPr lang="en-GB" sz="1050" kern="0" spc="-20" dirty="0">
                <a:solidFill>
                  <a:schemeClr val="tx1"/>
                </a:solidFill>
                <a:cs typeface="Arial"/>
              </a:rPr>
              <a:t>another.</a:t>
            </a:r>
            <a:r>
              <a:rPr lang="en-GB" sz="1050" kern="0" spc="-36" dirty="0">
                <a:solidFill>
                  <a:schemeClr val="tx1"/>
                </a:solidFill>
                <a:cs typeface="Arial"/>
              </a:rPr>
              <a:t> </a:t>
            </a:r>
            <a:r>
              <a:rPr lang="en-GB" sz="1050" kern="0" spc="-20" dirty="0">
                <a:solidFill>
                  <a:schemeClr val="tx1"/>
                </a:solidFill>
                <a:cs typeface="Arial"/>
              </a:rPr>
              <a:t>We </a:t>
            </a:r>
            <a:r>
              <a:rPr lang="en-GB" sz="1050" kern="0" spc="-8" dirty="0">
                <a:solidFill>
                  <a:schemeClr val="tx1"/>
                </a:solidFill>
                <a:cs typeface="Arial"/>
              </a:rPr>
              <a:t>acknowledge</a:t>
            </a:r>
            <a:r>
              <a:rPr lang="en-GB" sz="1050" kern="0" spc="-49" dirty="0">
                <a:solidFill>
                  <a:schemeClr val="tx1"/>
                </a:solidFill>
                <a:cs typeface="Arial"/>
              </a:rPr>
              <a:t> </a:t>
            </a:r>
            <a:r>
              <a:rPr lang="en-GB" sz="1050" kern="0" dirty="0">
                <a:solidFill>
                  <a:schemeClr val="tx1"/>
                </a:solidFill>
                <a:cs typeface="Arial"/>
              </a:rPr>
              <a:t>and</a:t>
            </a:r>
            <a:r>
              <a:rPr lang="en-GB" sz="1050" kern="0" spc="-40" dirty="0">
                <a:solidFill>
                  <a:schemeClr val="tx1"/>
                </a:solidFill>
                <a:cs typeface="Arial"/>
              </a:rPr>
              <a:t> </a:t>
            </a:r>
            <a:r>
              <a:rPr lang="en-GB" sz="1050" kern="0" dirty="0">
                <a:solidFill>
                  <a:schemeClr val="tx1"/>
                </a:solidFill>
                <a:cs typeface="Arial"/>
              </a:rPr>
              <a:t>respect</a:t>
            </a:r>
            <a:r>
              <a:rPr lang="en-GB" sz="1050" kern="0" spc="-36" dirty="0">
                <a:solidFill>
                  <a:schemeClr val="tx1"/>
                </a:solidFill>
                <a:cs typeface="Arial"/>
              </a:rPr>
              <a:t> </a:t>
            </a:r>
            <a:r>
              <a:rPr lang="en-GB" sz="1050" kern="0" dirty="0">
                <a:solidFill>
                  <a:schemeClr val="tx1"/>
                </a:solidFill>
                <a:cs typeface="Arial"/>
              </a:rPr>
              <a:t>the</a:t>
            </a:r>
            <a:r>
              <a:rPr lang="en-GB" sz="1050" kern="0" spc="-40" dirty="0">
                <a:solidFill>
                  <a:schemeClr val="tx1"/>
                </a:solidFill>
                <a:cs typeface="Arial"/>
              </a:rPr>
              <a:t> </a:t>
            </a:r>
            <a:r>
              <a:rPr lang="en-GB" sz="1050" kern="0" dirty="0">
                <a:solidFill>
                  <a:schemeClr val="tx1"/>
                </a:solidFill>
                <a:cs typeface="Arial"/>
              </a:rPr>
              <a:t>ability</a:t>
            </a:r>
            <a:r>
              <a:rPr lang="en-GB" sz="1050" kern="0" spc="-36" dirty="0">
                <a:solidFill>
                  <a:schemeClr val="tx1"/>
                </a:solidFill>
                <a:cs typeface="Arial"/>
              </a:rPr>
              <a:t> </a:t>
            </a:r>
            <a:r>
              <a:rPr lang="en-GB" sz="1050" kern="0" dirty="0">
                <a:solidFill>
                  <a:schemeClr val="tx1"/>
                </a:solidFill>
                <a:cs typeface="Arial"/>
              </a:rPr>
              <a:t>of</a:t>
            </a:r>
            <a:r>
              <a:rPr lang="en-GB" sz="1050" kern="0" spc="-40" dirty="0">
                <a:solidFill>
                  <a:schemeClr val="tx1"/>
                </a:solidFill>
                <a:cs typeface="Arial"/>
              </a:rPr>
              <a:t> </a:t>
            </a:r>
            <a:r>
              <a:rPr lang="en-GB" sz="1050" kern="0" dirty="0">
                <a:solidFill>
                  <a:schemeClr val="tx1"/>
                </a:solidFill>
                <a:cs typeface="Arial"/>
              </a:rPr>
              <a:t>one</a:t>
            </a:r>
            <a:r>
              <a:rPr lang="en-GB" sz="1050" kern="0" spc="-36" dirty="0">
                <a:solidFill>
                  <a:schemeClr val="tx1"/>
                </a:solidFill>
                <a:cs typeface="Arial"/>
              </a:rPr>
              <a:t> </a:t>
            </a:r>
            <a:r>
              <a:rPr lang="en-GB" sz="1050" kern="0" spc="-8" dirty="0">
                <a:solidFill>
                  <a:schemeClr val="tx1"/>
                </a:solidFill>
                <a:cs typeface="Arial"/>
              </a:rPr>
              <a:t>another.</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We</a:t>
            </a:r>
            <a:r>
              <a:rPr lang="en-GB" sz="1050" kern="0" spc="-57" dirty="0">
                <a:solidFill>
                  <a:schemeClr val="tx1"/>
                </a:solidFill>
                <a:cs typeface="Arial"/>
              </a:rPr>
              <a:t> </a:t>
            </a:r>
            <a:r>
              <a:rPr lang="en-GB" sz="1050" kern="0" dirty="0">
                <a:solidFill>
                  <a:schemeClr val="tx1"/>
                </a:solidFill>
                <a:cs typeface="Arial"/>
              </a:rPr>
              <a:t>push</a:t>
            </a:r>
            <a:r>
              <a:rPr lang="en-GB" sz="1050" kern="0" spc="-44" dirty="0">
                <a:solidFill>
                  <a:schemeClr val="tx1"/>
                </a:solidFill>
                <a:cs typeface="Arial"/>
              </a:rPr>
              <a:t> </a:t>
            </a:r>
            <a:r>
              <a:rPr lang="en-GB" sz="1050" kern="0" dirty="0">
                <a:solidFill>
                  <a:schemeClr val="tx1"/>
                </a:solidFill>
                <a:cs typeface="Arial"/>
              </a:rPr>
              <a:t>for</a:t>
            </a:r>
            <a:r>
              <a:rPr lang="en-GB" sz="1050" kern="0" spc="-44" dirty="0">
                <a:solidFill>
                  <a:schemeClr val="tx1"/>
                </a:solidFill>
                <a:cs typeface="Arial"/>
              </a:rPr>
              <a:t> </a:t>
            </a:r>
            <a:r>
              <a:rPr lang="en-GB" sz="1050" kern="0" spc="-8" dirty="0">
                <a:solidFill>
                  <a:schemeClr val="tx1"/>
                </a:solidFill>
                <a:cs typeface="Arial"/>
              </a:rPr>
              <a:t>professional</a:t>
            </a:r>
            <a:r>
              <a:rPr lang="en-GB" sz="1050" kern="0" spc="-44" dirty="0">
                <a:solidFill>
                  <a:schemeClr val="tx1"/>
                </a:solidFill>
                <a:cs typeface="Arial"/>
              </a:rPr>
              <a:t> </a:t>
            </a:r>
            <a:r>
              <a:rPr lang="en-GB" sz="1050" kern="0" spc="-8" dirty="0">
                <a:solidFill>
                  <a:schemeClr val="tx1"/>
                </a:solidFill>
                <a:cs typeface="Arial"/>
              </a:rPr>
              <a:t>excellence.</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We</a:t>
            </a:r>
            <a:r>
              <a:rPr lang="en-GB" sz="1050" kern="0" spc="-44" dirty="0">
                <a:solidFill>
                  <a:schemeClr val="tx1"/>
                </a:solidFill>
                <a:cs typeface="Arial"/>
              </a:rPr>
              <a:t> </a:t>
            </a:r>
            <a:r>
              <a:rPr lang="en-GB" sz="1050" kern="0" dirty="0">
                <a:solidFill>
                  <a:schemeClr val="tx1"/>
                </a:solidFill>
                <a:cs typeface="Arial"/>
              </a:rPr>
              <a:t>can</a:t>
            </a:r>
            <a:r>
              <a:rPr lang="en-GB" sz="1050" kern="0" spc="-36" dirty="0">
                <a:solidFill>
                  <a:schemeClr val="tx1"/>
                </a:solidFill>
                <a:cs typeface="Arial"/>
              </a:rPr>
              <a:t> </a:t>
            </a:r>
            <a:r>
              <a:rPr lang="en-GB" sz="1050" kern="0" dirty="0">
                <a:solidFill>
                  <a:schemeClr val="tx1"/>
                </a:solidFill>
                <a:cs typeface="Arial"/>
              </a:rPr>
              <a:t>all</a:t>
            </a:r>
            <a:r>
              <a:rPr lang="en-GB" sz="1050" kern="0" spc="-36" dirty="0">
                <a:solidFill>
                  <a:schemeClr val="tx1"/>
                </a:solidFill>
                <a:cs typeface="Arial"/>
              </a:rPr>
              <a:t> </a:t>
            </a:r>
            <a:r>
              <a:rPr lang="en-GB" sz="1050" kern="0" spc="-8" dirty="0">
                <a:solidFill>
                  <a:schemeClr val="tx1"/>
                </a:solidFill>
                <a:cs typeface="Arial"/>
              </a:rPr>
              <a:t>improve</a:t>
            </a:r>
            <a:r>
              <a:rPr lang="en-GB" sz="1050" kern="0" spc="-32" dirty="0">
                <a:solidFill>
                  <a:schemeClr val="tx1"/>
                </a:solidFill>
                <a:cs typeface="Arial"/>
              </a:rPr>
              <a:t> </a:t>
            </a:r>
            <a:r>
              <a:rPr lang="en-GB" sz="1050" kern="0" dirty="0">
                <a:solidFill>
                  <a:schemeClr val="tx1"/>
                </a:solidFill>
                <a:cs typeface="Arial"/>
              </a:rPr>
              <a:t>and</a:t>
            </a:r>
            <a:r>
              <a:rPr lang="en-GB" sz="1050" kern="0" spc="-36" dirty="0">
                <a:solidFill>
                  <a:schemeClr val="tx1"/>
                </a:solidFill>
                <a:cs typeface="Arial"/>
              </a:rPr>
              <a:t> </a:t>
            </a:r>
            <a:r>
              <a:rPr lang="en-GB" sz="1050" kern="0" dirty="0">
                <a:solidFill>
                  <a:schemeClr val="tx1"/>
                </a:solidFill>
                <a:cs typeface="Arial"/>
              </a:rPr>
              <a:t>learn</a:t>
            </a:r>
            <a:r>
              <a:rPr lang="en-GB" sz="1050" kern="0" spc="-36" dirty="0">
                <a:solidFill>
                  <a:schemeClr val="tx1"/>
                </a:solidFill>
                <a:cs typeface="Arial"/>
              </a:rPr>
              <a:t> </a:t>
            </a:r>
            <a:r>
              <a:rPr lang="en-GB" sz="1050" kern="0" dirty="0">
                <a:solidFill>
                  <a:schemeClr val="tx1"/>
                </a:solidFill>
                <a:cs typeface="Arial"/>
              </a:rPr>
              <a:t>from</a:t>
            </a:r>
            <a:r>
              <a:rPr lang="en-GB" sz="1050" kern="0" spc="-36" dirty="0">
                <a:solidFill>
                  <a:schemeClr val="tx1"/>
                </a:solidFill>
                <a:cs typeface="Arial"/>
              </a:rPr>
              <a:t> </a:t>
            </a:r>
            <a:r>
              <a:rPr lang="en-GB" sz="1050" kern="0" dirty="0">
                <a:solidFill>
                  <a:schemeClr val="tx1"/>
                </a:solidFill>
                <a:cs typeface="Arial"/>
              </a:rPr>
              <a:t>one</a:t>
            </a:r>
            <a:r>
              <a:rPr lang="en-GB" sz="1050" kern="0" spc="-32" dirty="0">
                <a:solidFill>
                  <a:schemeClr val="tx1"/>
                </a:solidFill>
                <a:cs typeface="Arial"/>
              </a:rPr>
              <a:t> </a:t>
            </a:r>
            <a:r>
              <a:rPr lang="en-GB" sz="1050" kern="0" spc="-8" dirty="0">
                <a:solidFill>
                  <a:schemeClr val="tx1"/>
                </a:solidFill>
                <a:cs typeface="Arial"/>
              </a:rPr>
              <a:t>another.</a:t>
            </a:r>
          </a:p>
          <a:p>
            <a:pPr marL="284163" lvl="0" indent="-274638" defTabSz="914400">
              <a:spcAft>
                <a:spcPts val="300"/>
              </a:spcAft>
              <a:buClr>
                <a:schemeClr val="accent1"/>
              </a:buClr>
              <a:buFont typeface="+mj-lt"/>
              <a:buAutoNum type="arabicPeriod"/>
              <a:tabLst>
                <a:tab pos="162234" algn="l"/>
              </a:tabLst>
              <a:defRPr/>
            </a:pPr>
            <a:r>
              <a:rPr lang="en-GB" sz="1050" kern="0" spc="-8" dirty="0">
                <a:solidFill>
                  <a:schemeClr val="tx1"/>
                </a:solidFill>
                <a:cs typeface="Arial"/>
              </a:rPr>
              <a:t>There are no second-class citizens – everyone is important and everyone’s job is</a:t>
            </a:r>
            <a:r>
              <a:rPr lang="en-GB" sz="1050" kern="0" spc="-8" baseline="0" dirty="0">
                <a:solidFill>
                  <a:schemeClr val="tx1"/>
                </a:solidFill>
                <a:cs typeface="Arial"/>
              </a:rPr>
              <a:t> important.</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spc="-24" dirty="0">
                <a:solidFill>
                  <a:schemeClr val="tx1"/>
                </a:solidFill>
                <a:cs typeface="Arial"/>
              </a:rPr>
              <a:t>We’re</a:t>
            </a:r>
            <a:r>
              <a:rPr lang="en-GB" sz="1050" kern="0" spc="-40" dirty="0">
                <a:solidFill>
                  <a:schemeClr val="tx1"/>
                </a:solidFill>
                <a:cs typeface="Arial"/>
              </a:rPr>
              <a:t> </a:t>
            </a:r>
            <a:r>
              <a:rPr lang="en-GB" sz="1050" kern="0" dirty="0">
                <a:solidFill>
                  <a:schemeClr val="tx1"/>
                </a:solidFill>
                <a:cs typeface="Arial"/>
              </a:rPr>
              <a:t>an</a:t>
            </a:r>
            <a:r>
              <a:rPr lang="en-GB" sz="1050" kern="0" spc="-40" dirty="0">
                <a:solidFill>
                  <a:schemeClr val="tx1"/>
                </a:solidFill>
                <a:cs typeface="Arial"/>
              </a:rPr>
              <a:t> </a:t>
            </a:r>
            <a:r>
              <a:rPr lang="en-GB" sz="1050" kern="0" dirty="0">
                <a:solidFill>
                  <a:schemeClr val="tx1"/>
                </a:solidFill>
                <a:cs typeface="Arial"/>
              </a:rPr>
              <a:t>open</a:t>
            </a:r>
            <a:r>
              <a:rPr lang="en-GB" sz="1050" kern="0" spc="-36" dirty="0">
                <a:solidFill>
                  <a:schemeClr val="tx1"/>
                </a:solidFill>
                <a:cs typeface="Arial"/>
              </a:rPr>
              <a:t> </a:t>
            </a:r>
            <a:r>
              <a:rPr lang="en-GB" sz="1050" kern="0" spc="-8" dirty="0">
                <a:solidFill>
                  <a:schemeClr val="tx1"/>
                </a:solidFill>
                <a:cs typeface="Arial"/>
              </a:rPr>
              <a:t>society.</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spc="-8" dirty="0">
                <a:solidFill>
                  <a:schemeClr val="tx1"/>
                </a:solidFill>
                <a:cs typeface="Arial"/>
              </a:rPr>
              <a:t>Empathy</a:t>
            </a:r>
            <a:r>
              <a:rPr lang="en-GB" sz="1050" kern="0" spc="-49" dirty="0">
                <a:solidFill>
                  <a:schemeClr val="tx1"/>
                </a:solidFill>
                <a:cs typeface="Arial"/>
              </a:rPr>
              <a:t> </a:t>
            </a:r>
            <a:r>
              <a:rPr lang="en-GB" sz="1050" kern="0" dirty="0">
                <a:solidFill>
                  <a:schemeClr val="tx1"/>
                </a:solidFill>
                <a:cs typeface="Arial"/>
              </a:rPr>
              <a:t>for</a:t>
            </a:r>
            <a:r>
              <a:rPr lang="en-GB" sz="1050" kern="0" spc="-36" dirty="0">
                <a:solidFill>
                  <a:schemeClr val="tx1"/>
                </a:solidFill>
                <a:cs typeface="Arial"/>
              </a:rPr>
              <a:t> </a:t>
            </a:r>
            <a:r>
              <a:rPr lang="en-GB" sz="1050" kern="0" dirty="0">
                <a:solidFill>
                  <a:schemeClr val="tx1"/>
                </a:solidFill>
                <a:cs typeface="Arial"/>
              </a:rPr>
              <a:t>the</a:t>
            </a:r>
            <a:r>
              <a:rPr lang="en-GB" sz="1050" kern="0" spc="-36" dirty="0">
                <a:solidFill>
                  <a:schemeClr val="tx1"/>
                </a:solidFill>
                <a:cs typeface="Arial"/>
              </a:rPr>
              <a:t> </a:t>
            </a:r>
            <a:r>
              <a:rPr lang="en-GB" sz="1050" kern="0" dirty="0">
                <a:solidFill>
                  <a:schemeClr val="tx1"/>
                </a:solidFill>
                <a:cs typeface="Arial"/>
              </a:rPr>
              <a:t>other</a:t>
            </a:r>
            <a:r>
              <a:rPr lang="en-GB" sz="1050" kern="0" spc="-36" dirty="0">
                <a:solidFill>
                  <a:schemeClr val="tx1"/>
                </a:solidFill>
                <a:cs typeface="Arial"/>
              </a:rPr>
              <a:t> </a:t>
            </a:r>
            <a:r>
              <a:rPr lang="en-GB" sz="1050" kern="0" dirty="0">
                <a:solidFill>
                  <a:schemeClr val="tx1"/>
                </a:solidFill>
                <a:cs typeface="Arial"/>
              </a:rPr>
              <a:t>person</a:t>
            </a:r>
            <a:r>
              <a:rPr lang="en-GB" sz="1050" kern="0" spc="-36" dirty="0">
                <a:solidFill>
                  <a:schemeClr val="tx1"/>
                </a:solidFill>
                <a:cs typeface="Arial"/>
              </a:rPr>
              <a:t> </a:t>
            </a:r>
            <a:r>
              <a:rPr lang="en-GB" sz="1050" kern="0" dirty="0">
                <a:solidFill>
                  <a:schemeClr val="tx1"/>
                </a:solidFill>
                <a:cs typeface="Arial"/>
              </a:rPr>
              <a:t>is</a:t>
            </a:r>
            <a:r>
              <a:rPr lang="en-GB" sz="1050" kern="0" spc="-36" dirty="0">
                <a:solidFill>
                  <a:schemeClr val="tx1"/>
                </a:solidFill>
                <a:cs typeface="Arial"/>
              </a:rPr>
              <a:t> </a:t>
            </a:r>
            <a:r>
              <a:rPr lang="en-GB" sz="1050" kern="0" dirty="0">
                <a:solidFill>
                  <a:schemeClr val="tx1"/>
                </a:solidFill>
                <a:cs typeface="Arial"/>
              </a:rPr>
              <a:t>not</a:t>
            </a:r>
            <a:r>
              <a:rPr lang="en-GB" sz="1050" kern="0" spc="-36" dirty="0">
                <a:solidFill>
                  <a:schemeClr val="tx1"/>
                </a:solidFill>
                <a:cs typeface="Arial"/>
              </a:rPr>
              <a:t> </a:t>
            </a:r>
            <a:r>
              <a:rPr lang="en-GB" sz="1050" kern="0" dirty="0">
                <a:solidFill>
                  <a:schemeClr val="tx1"/>
                </a:solidFill>
                <a:cs typeface="Arial"/>
              </a:rPr>
              <a:t>a</a:t>
            </a:r>
            <a:r>
              <a:rPr lang="en-GB" sz="1050" kern="0" spc="-36" dirty="0">
                <a:solidFill>
                  <a:schemeClr val="tx1"/>
                </a:solidFill>
                <a:cs typeface="Arial"/>
              </a:rPr>
              <a:t> </a:t>
            </a:r>
            <a:r>
              <a:rPr lang="en-GB" sz="1050" kern="0" spc="-8" dirty="0">
                <a:solidFill>
                  <a:schemeClr val="tx1"/>
                </a:solidFill>
                <a:cs typeface="Arial"/>
              </a:rPr>
              <a:t>weakness.</a:t>
            </a:r>
            <a:endParaRPr lang="en-GB" sz="1050" kern="0" dirty="0">
              <a:solidFill>
                <a:schemeClr val="tx1"/>
              </a:solidFill>
              <a:cs typeface="Arial"/>
            </a:endParaRPr>
          </a:p>
          <a:p>
            <a:pPr marL="284163" marR="545742"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Suspicion</a:t>
            </a:r>
            <a:r>
              <a:rPr lang="en-GB" sz="1050" kern="0" spc="-65" dirty="0">
                <a:solidFill>
                  <a:schemeClr val="tx1"/>
                </a:solidFill>
                <a:cs typeface="Arial"/>
              </a:rPr>
              <a:t> </a:t>
            </a:r>
            <a:r>
              <a:rPr lang="en-GB" sz="1050" kern="0" dirty="0">
                <a:solidFill>
                  <a:schemeClr val="tx1"/>
                </a:solidFill>
                <a:cs typeface="Arial"/>
              </a:rPr>
              <a:t>breeds</a:t>
            </a:r>
            <a:r>
              <a:rPr lang="en-GB" sz="1050" kern="0" spc="-57" dirty="0">
                <a:solidFill>
                  <a:schemeClr val="tx1"/>
                </a:solidFill>
                <a:cs typeface="Arial"/>
              </a:rPr>
              <a:t> </a:t>
            </a:r>
            <a:r>
              <a:rPr lang="en-GB" sz="1050" kern="0" dirty="0">
                <a:solidFill>
                  <a:schemeClr val="tx1"/>
                </a:solidFill>
                <a:cs typeface="Arial"/>
              </a:rPr>
              <a:t>more</a:t>
            </a:r>
            <a:r>
              <a:rPr lang="en-GB" sz="1050" kern="0" spc="-53" dirty="0">
                <a:solidFill>
                  <a:schemeClr val="tx1"/>
                </a:solidFill>
                <a:cs typeface="Arial"/>
              </a:rPr>
              <a:t> </a:t>
            </a:r>
            <a:r>
              <a:rPr lang="en-GB" sz="1050" kern="0" spc="-8" dirty="0">
                <a:solidFill>
                  <a:schemeClr val="tx1"/>
                </a:solidFill>
                <a:cs typeface="Arial"/>
              </a:rPr>
              <a:t>suspicion.</a:t>
            </a:r>
            <a:r>
              <a:rPr lang="en-GB" sz="1050" kern="0" spc="-57" dirty="0">
                <a:solidFill>
                  <a:schemeClr val="tx1"/>
                </a:solidFill>
                <a:cs typeface="Arial"/>
              </a:rPr>
              <a:t> </a:t>
            </a:r>
            <a:r>
              <a:rPr lang="en-GB" sz="1050" kern="0" spc="-44" dirty="0">
                <a:solidFill>
                  <a:schemeClr val="tx1"/>
                </a:solidFill>
                <a:cs typeface="Arial"/>
              </a:rPr>
              <a:t>To</a:t>
            </a:r>
            <a:r>
              <a:rPr lang="en-GB" sz="1050" kern="0" spc="-53" dirty="0">
                <a:solidFill>
                  <a:schemeClr val="tx1"/>
                </a:solidFill>
                <a:cs typeface="Arial"/>
              </a:rPr>
              <a:t> </a:t>
            </a:r>
            <a:r>
              <a:rPr lang="en-GB" sz="1050" kern="0" dirty="0">
                <a:solidFill>
                  <a:schemeClr val="tx1"/>
                </a:solidFill>
                <a:cs typeface="Arial"/>
              </a:rPr>
              <a:t>trust</a:t>
            </a:r>
            <a:r>
              <a:rPr lang="en-GB" sz="1050" kern="0" spc="-57" dirty="0">
                <a:solidFill>
                  <a:schemeClr val="tx1"/>
                </a:solidFill>
                <a:cs typeface="Arial"/>
              </a:rPr>
              <a:t> </a:t>
            </a:r>
            <a:r>
              <a:rPr lang="en-GB" sz="1050" kern="0" dirty="0">
                <a:solidFill>
                  <a:schemeClr val="tx1"/>
                </a:solidFill>
                <a:cs typeface="Arial"/>
              </a:rPr>
              <a:t>and</a:t>
            </a:r>
            <a:r>
              <a:rPr lang="en-GB" sz="1050" kern="0" spc="-53" dirty="0">
                <a:solidFill>
                  <a:schemeClr val="tx1"/>
                </a:solidFill>
                <a:cs typeface="Arial"/>
              </a:rPr>
              <a:t> </a:t>
            </a:r>
            <a:r>
              <a:rPr lang="en-GB" sz="1050" kern="0" spc="-20" dirty="0">
                <a:solidFill>
                  <a:schemeClr val="tx1"/>
                </a:solidFill>
                <a:cs typeface="Arial"/>
              </a:rPr>
              <a:t>be </a:t>
            </a:r>
            <a:r>
              <a:rPr lang="en-GB" sz="1050" kern="0" dirty="0">
                <a:solidFill>
                  <a:schemeClr val="tx1"/>
                </a:solidFill>
                <a:cs typeface="Arial"/>
              </a:rPr>
              <a:t>trusted</a:t>
            </a:r>
            <a:r>
              <a:rPr lang="en-GB" sz="1050" kern="0" spc="-44" dirty="0">
                <a:solidFill>
                  <a:schemeClr val="tx1"/>
                </a:solidFill>
                <a:cs typeface="Arial"/>
              </a:rPr>
              <a:t> </a:t>
            </a:r>
            <a:r>
              <a:rPr lang="en-GB" sz="1050" kern="0" dirty="0">
                <a:solidFill>
                  <a:schemeClr val="tx1"/>
                </a:solidFill>
                <a:cs typeface="Arial"/>
              </a:rPr>
              <a:t>is</a:t>
            </a:r>
            <a:r>
              <a:rPr lang="en-GB" sz="1050" kern="0" spc="-40" dirty="0">
                <a:solidFill>
                  <a:schemeClr val="tx1"/>
                </a:solidFill>
                <a:cs typeface="Arial"/>
              </a:rPr>
              <a:t> </a:t>
            </a:r>
            <a:r>
              <a:rPr lang="en-GB" sz="1050" kern="0" spc="-8" dirty="0">
                <a:solidFill>
                  <a:schemeClr val="tx1"/>
                </a:solidFill>
                <a:cs typeface="Arial"/>
              </a:rPr>
              <a:t>vital.</a:t>
            </a:r>
            <a:endParaRPr lang="en-GB" sz="1050" kern="0" dirty="0">
              <a:solidFill>
                <a:schemeClr val="tx1"/>
              </a:solidFill>
              <a:cs typeface="Arial"/>
            </a:endParaRPr>
          </a:p>
          <a:p>
            <a:pPr marL="284163" marR="9755"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Leaders</a:t>
            </a:r>
            <a:r>
              <a:rPr lang="en-GB" sz="1050" kern="0" spc="-69" dirty="0">
                <a:solidFill>
                  <a:schemeClr val="tx1"/>
                </a:solidFill>
                <a:cs typeface="Arial"/>
              </a:rPr>
              <a:t> </a:t>
            </a:r>
            <a:r>
              <a:rPr lang="en-GB" sz="1050" kern="0" dirty="0">
                <a:solidFill>
                  <a:schemeClr val="tx1"/>
                </a:solidFill>
                <a:cs typeface="Arial"/>
              </a:rPr>
              <a:t>need</a:t>
            </a:r>
            <a:r>
              <a:rPr lang="en-GB" sz="1050" kern="0" spc="-61" dirty="0">
                <a:solidFill>
                  <a:schemeClr val="tx1"/>
                </a:solidFill>
                <a:cs typeface="Arial"/>
              </a:rPr>
              <a:t> </a:t>
            </a:r>
            <a:r>
              <a:rPr lang="en-GB" sz="1050" kern="0" spc="-8" dirty="0">
                <a:solidFill>
                  <a:schemeClr val="tx1"/>
                </a:solidFill>
                <a:cs typeface="Arial"/>
              </a:rPr>
              <a:t>followers.</a:t>
            </a:r>
            <a:r>
              <a:rPr lang="en-GB" sz="1050" kern="0" spc="-57" dirty="0">
                <a:solidFill>
                  <a:schemeClr val="tx1"/>
                </a:solidFill>
                <a:cs typeface="Arial"/>
              </a:rPr>
              <a:t> </a:t>
            </a:r>
            <a:r>
              <a:rPr lang="en-GB" sz="1050" kern="0" dirty="0">
                <a:solidFill>
                  <a:schemeClr val="tx1"/>
                </a:solidFill>
                <a:cs typeface="Arial"/>
              </a:rPr>
              <a:t>How</a:t>
            </a:r>
            <a:r>
              <a:rPr lang="en-GB" sz="1050" kern="0" spc="-61" dirty="0">
                <a:solidFill>
                  <a:schemeClr val="tx1"/>
                </a:solidFill>
                <a:cs typeface="Arial"/>
              </a:rPr>
              <a:t> </a:t>
            </a:r>
            <a:r>
              <a:rPr lang="en-GB" sz="1050" kern="0" dirty="0">
                <a:solidFill>
                  <a:schemeClr val="tx1"/>
                </a:solidFill>
                <a:cs typeface="Arial"/>
              </a:rPr>
              <a:t>leaders</a:t>
            </a:r>
            <a:r>
              <a:rPr lang="en-GB" sz="1050" kern="0" spc="-57" dirty="0">
                <a:solidFill>
                  <a:schemeClr val="tx1"/>
                </a:solidFill>
                <a:cs typeface="Arial"/>
              </a:rPr>
              <a:t> </a:t>
            </a:r>
            <a:r>
              <a:rPr lang="en-GB" sz="1050" kern="0" dirty="0">
                <a:solidFill>
                  <a:schemeClr val="tx1"/>
                </a:solidFill>
                <a:cs typeface="Arial"/>
              </a:rPr>
              <a:t>treat</a:t>
            </a:r>
            <a:r>
              <a:rPr lang="en-GB" sz="1050" kern="0" spc="-61" dirty="0">
                <a:solidFill>
                  <a:schemeClr val="tx1"/>
                </a:solidFill>
                <a:cs typeface="Arial"/>
              </a:rPr>
              <a:t> </a:t>
            </a:r>
            <a:r>
              <a:rPr lang="en-GB" sz="1050" kern="0" spc="-8" dirty="0">
                <a:solidFill>
                  <a:schemeClr val="tx1"/>
                </a:solidFill>
                <a:cs typeface="Arial"/>
              </a:rPr>
              <a:t>followers</a:t>
            </a:r>
            <a:r>
              <a:rPr lang="en-GB" sz="1050" kern="0" spc="-57" dirty="0">
                <a:solidFill>
                  <a:schemeClr val="tx1"/>
                </a:solidFill>
                <a:cs typeface="Arial"/>
              </a:rPr>
              <a:t> </a:t>
            </a:r>
            <a:r>
              <a:rPr lang="en-GB" sz="1050" kern="0" spc="-20" dirty="0">
                <a:solidFill>
                  <a:schemeClr val="tx1"/>
                </a:solidFill>
                <a:cs typeface="Arial"/>
              </a:rPr>
              <a:t>has </a:t>
            </a:r>
            <a:r>
              <a:rPr lang="en-GB" sz="1050" kern="0" dirty="0">
                <a:solidFill>
                  <a:schemeClr val="tx1"/>
                </a:solidFill>
                <a:cs typeface="Arial"/>
              </a:rPr>
              <a:t>a</a:t>
            </a:r>
            <a:r>
              <a:rPr lang="en-GB" sz="1050" kern="0" spc="-40" dirty="0">
                <a:solidFill>
                  <a:schemeClr val="tx1"/>
                </a:solidFill>
                <a:cs typeface="Arial"/>
              </a:rPr>
              <a:t> </a:t>
            </a:r>
            <a:r>
              <a:rPr lang="en-GB" sz="1050" kern="0" dirty="0">
                <a:solidFill>
                  <a:schemeClr val="tx1"/>
                </a:solidFill>
                <a:cs typeface="Arial"/>
              </a:rPr>
              <a:t>direct</a:t>
            </a:r>
            <a:r>
              <a:rPr lang="en-GB" sz="1050" kern="0" spc="-32" dirty="0">
                <a:solidFill>
                  <a:schemeClr val="tx1"/>
                </a:solidFill>
                <a:cs typeface="Arial"/>
              </a:rPr>
              <a:t> </a:t>
            </a:r>
            <a:r>
              <a:rPr lang="en-GB" sz="1050" kern="0" dirty="0">
                <a:solidFill>
                  <a:schemeClr val="tx1"/>
                </a:solidFill>
                <a:cs typeface="Arial"/>
              </a:rPr>
              <a:t>impact</a:t>
            </a:r>
            <a:r>
              <a:rPr lang="en-GB" sz="1050" kern="0" spc="-32" dirty="0">
                <a:solidFill>
                  <a:schemeClr val="tx1"/>
                </a:solidFill>
                <a:cs typeface="Arial"/>
              </a:rPr>
              <a:t> </a:t>
            </a:r>
            <a:r>
              <a:rPr lang="en-GB" sz="1050" kern="0" dirty="0">
                <a:solidFill>
                  <a:schemeClr val="tx1"/>
                </a:solidFill>
                <a:cs typeface="Arial"/>
              </a:rPr>
              <a:t>on</a:t>
            </a:r>
            <a:r>
              <a:rPr lang="en-GB" sz="1050" kern="0" spc="-28" dirty="0">
                <a:solidFill>
                  <a:schemeClr val="tx1"/>
                </a:solidFill>
                <a:cs typeface="Arial"/>
              </a:rPr>
              <a:t> </a:t>
            </a:r>
            <a:r>
              <a:rPr lang="en-GB" sz="1050" kern="0" dirty="0">
                <a:solidFill>
                  <a:schemeClr val="tx1"/>
                </a:solidFill>
                <a:cs typeface="Arial"/>
              </a:rPr>
              <a:t>the</a:t>
            </a:r>
            <a:r>
              <a:rPr lang="en-GB" sz="1050" kern="0" spc="-32" dirty="0">
                <a:solidFill>
                  <a:schemeClr val="tx1"/>
                </a:solidFill>
                <a:cs typeface="Arial"/>
              </a:rPr>
              <a:t> </a:t>
            </a:r>
            <a:r>
              <a:rPr lang="en-GB" sz="1050" kern="0" spc="-8" dirty="0">
                <a:solidFill>
                  <a:schemeClr val="tx1"/>
                </a:solidFill>
                <a:cs typeface="Arial"/>
              </a:rPr>
              <a:t>effectiveness</a:t>
            </a:r>
            <a:r>
              <a:rPr lang="en-GB" sz="1050" kern="0" spc="-32" dirty="0">
                <a:solidFill>
                  <a:schemeClr val="tx1"/>
                </a:solidFill>
                <a:cs typeface="Arial"/>
              </a:rPr>
              <a:t> </a:t>
            </a:r>
            <a:r>
              <a:rPr lang="en-GB" sz="1050" kern="0" dirty="0">
                <a:solidFill>
                  <a:schemeClr val="tx1"/>
                </a:solidFill>
                <a:cs typeface="Arial"/>
              </a:rPr>
              <a:t>of</a:t>
            </a:r>
            <a:r>
              <a:rPr lang="en-GB" sz="1050" kern="0" spc="-32" dirty="0">
                <a:solidFill>
                  <a:schemeClr val="tx1"/>
                </a:solidFill>
                <a:cs typeface="Arial"/>
              </a:rPr>
              <a:t> </a:t>
            </a:r>
            <a:r>
              <a:rPr lang="en-GB" sz="1050" kern="0" dirty="0">
                <a:solidFill>
                  <a:schemeClr val="tx1"/>
                </a:solidFill>
                <a:cs typeface="Arial"/>
              </a:rPr>
              <a:t>the</a:t>
            </a:r>
            <a:r>
              <a:rPr lang="en-GB" sz="1050" kern="0" spc="-28" dirty="0">
                <a:solidFill>
                  <a:schemeClr val="tx1"/>
                </a:solidFill>
                <a:cs typeface="Arial"/>
              </a:rPr>
              <a:t> </a:t>
            </a:r>
            <a:r>
              <a:rPr lang="en-GB" sz="1050" kern="0" spc="-8" dirty="0">
                <a:solidFill>
                  <a:schemeClr val="tx1"/>
                </a:solidFill>
                <a:cs typeface="Arial"/>
              </a:rPr>
              <a:t>leader.</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spc="-8" dirty="0">
                <a:solidFill>
                  <a:schemeClr val="tx1"/>
                </a:solidFill>
                <a:cs typeface="Arial"/>
              </a:rPr>
              <a:t>Interpersonal</a:t>
            </a:r>
            <a:r>
              <a:rPr lang="en-GB" sz="1050" kern="0" spc="-65" dirty="0">
                <a:solidFill>
                  <a:schemeClr val="tx1"/>
                </a:solidFill>
                <a:cs typeface="Arial"/>
              </a:rPr>
              <a:t> </a:t>
            </a:r>
            <a:r>
              <a:rPr lang="en-GB" sz="1050" kern="0" dirty="0">
                <a:solidFill>
                  <a:schemeClr val="tx1"/>
                </a:solidFill>
                <a:cs typeface="Arial"/>
              </a:rPr>
              <a:t>business</a:t>
            </a:r>
            <a:r>
              <a:rPr lang="en-GB" sz="1050" kern="0" spc="-65" dirty="0">
                <a:solidFill>
                  <a:schemeClr val="tx1"/>
                </a:solidFill>
                <a:cs typeface="Arial"/>
              </a:rPr>
              <a:t> </a:t>
            </a:r>
            <a:r>
              <a:rPr lang="en-GB" sz="1050" kern="0" spc="-8" dirty="0">
                <a:solidFill>
                  <a:schemeClr val="tx1"/>
                </a:solidFill>
                <a:cs typeface="Arial"/>
              </a:rPr>
              <a:t>relationships</a:t>
            </a:r>
            <a:r>
              <a:rPr lang="en-GB" sz="1050" kern="0" spc="-65" dirty="0">
                <a:solidFill>
                  <a:schemeClr val="tx1"/>
                </a:solidFill>
                <a:cs typeface="Arial"/>
              </a:rPr>
              <a:t> </a:t>
            </a:r>
            <a:r>
              <a:rPr lang="en-GB" sz="1050" kern="0" dirty="0">
                <a:solidFill>
                  <a:schemeClr val="tx1"/>
                </a:solidFill>
                <a:cs typeface="Arial"/>
              </a:rPr>
              <a:t>should</a:t>
            </a:r>
            <a:r>
              <a:rPr lang="en-GB" sz="1050" kern="0" spc="-65" dirty="0">
                <a:solidFill>
                  <a:schemeClr val="tx1"/>
                </a:solidFill>
                <a:cs typeface="Arial"/>
              </a:rPr>
              <a:t> </a:t>
            </a:r>
            <a:r>
              <a:rPr lang="en-GB" sz="1050" kern="0" dirty="0">
                <a:solidFill>
                  <a:schemeClr val="tx1"/>
                </a:solidFill>
                <a:cs typeface="Arial"/>
              </a:rPr>
              <a:t>be</a:t>
            </a:r>
            <a:r>
              <a:rPr lang="en-GB" sz="1050" kern="0" spc="-61" dirty="0">
                <a:solidFill>
                  <a:schemeClr val="tx1"/>
                </a:solidFill>
                <a:cs typeface="Arial"/>
              </a:rPr>
              <a:t> </a:t>
            </a:r>
            <a:r>
              <a:rPr lang="en-GB" sz="1050" kern="0" spc="-8" dirty="0">
                <a:solidFill>
                  <a:schemeClr val="tx1"/>
                </a:solidFill>
                <a:cs typeface="Arial"/>
              </a:rPr>
              <a:t>built.</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We</a:t>
            </a:r>
            <a:r>
              <a:rPr lang="en-GB" sz="1050" kern="0" spc="-40" dirty="0">
                <a:solidFill>
                  <a:schemeClr val="tx1"/>
                </a:solidFill>
                <a:cs typeface="Arial"/>
              </a:rPr>
              <a:t> </a:t>
            </a:r>
            <a:r>
              <a:rPr lang="en-GB" sz="1050" kern="0" dirty="0">
                <a:solidFill>
                  <a:schemeClr val="tx1"/>
                </a:solidFill>
                <a:cs typeface="Arial"/>
              </a:rPr>
              <a:t>all</a:t>
            </a:r>
            <a:r>
              <a:rPr lang="en-GB" sz="1050" kern="0" spc="-32" dirty="0">
                <a:solidFill>
                  <a:schemeClr val="tx1"/>
                </a:solidFill>
                <a:cs typeface="Arial"/>
              </a:rPr>
              <a:t> </a:t>
            </a:r>
            <a:r>
              <a:rPr lang="en-GB" sz="1050" kern="0" dirty="0">
                <a:solidFill>
                  <a:schemeClr val="tx1"/>
                </a:solidFill>
                <a:cs typeface="Arial"/>
              </a:rPr>
              <a:t>need</a:t>
            </a:r>
            <a:r>
              <a:rPr lang="en-GB" sz="1050" kern="0" spc="-28" dirty="0">
                <a:solidFill>
                  <a:schemeClr val="tx1"/>
                </a:solidFill>
                <a:cs typeface="Arial"/>
              </a:rPr>
              <a:t> </a:t>
            </a:r>
            <a:r>
              <a:rPr lang="en-GB" sz="1050" kern="0" dirty="0">
                <a:solidFill>
                  <a:schemeClr val="tx1"/>
                </a:solidFill>
                <a:cs typeface="Arial"/>
              </a:rPr>
              <a:t>one</a:t>
            </a:r>
            <a:r>
              <a:rPr lang="en-GB" sz="1050" kern="0" spc="-32" dirty="0">
                <a:solidFill>
                  <a:schemeClr val="tx1"/>
                </a:solidFill>
                <a:cs typeface="Arial"/>
              </a:rPr>
              <a:t> </a:t>
            </a:r>
            <a:r>
              <a:rPr lang="en-GB" sz="1050" kern="0" spc="-20" dirty="0">
                <a:solidFill>
                  <a:schemeClr val="tx1"/>
                </a:solidFill>
                <a:cs typeface="Arial"/>
              </a:rPr>
              <a:t>another.</a:t>
            </a:r>
            <a:r>
              <a:rPr lang="en-GB" sz="1050" kern="0" spc="-28" dirty="0">
                <a:solidFill>
                  <a:schemeClr val="tx1"/>
                </a:solidFill>
                <a:cs typeface="Arial"/>
              </a:rPr>
              <a:t> </a:t>
            </a:r>
            <a:r>
              <a:rPr lang="en-GB" sz="1050" kern="0" dirty="0">
                <a:solidFill>
                  <a:schemeClr val="tx1"/>
                </a:solidFill>
                <a:cs typeface="Arial"/>
              </a:rPr>
              <a:t>We</a:t>
            </a:r>
            <a:r>
              <a:rPr lang="en-GB" sz="1050" kern="0" spc="-32" dirty="0">
                <a:solidFill>
                  <a:schemeClr val="tx1"/>
                </a:solidFill>
                <a:cs typeface="Arial"/>
              </a:rPr>
              <a:t> </a:t>
            </a:r>
            <a:r>
              <a:rPr lang="en-GB" sz="1050" kern="0" dirty="0">
                <a:solidFill>
                  <a:schemeClr val="tx1"/>
                </a:solidFill>
                <a:cs typeface="Arial"/>
              </a:rPr>
              <a:t>are</a:t>
            </a:r>
            <a:r>
              <a:rPr lang="en-GB" sz="1050" kern="0" spc="-28" dirty="0">
                <a:solidFill>
                  <a:schemeClr val="tx1"/>
                </a:solidFill>
                <a:cs typeface="Arial"/>
              </a:rPr>
              <a:t> </a:t>
            </a:r>
            <a:r>
              <a:rPr lang="en-GB" sz="1050" kern="0" dirty="0">
                <a:solidFill>
                  <a:schemeClr val="tx1"/>
                </a:solidFill>
                <a:cs typeface="Arial"/>
              </a:rPr>
              <a:t>all</a:t>
            </a:r>
            <a:r>
              <a:rPr lang="en-GB" sz="1050" kern="0" spc="-32" dirty="0">
                <a:solidFill>
                  <a:schemeClr val="tx1"/>
                </a:solidFill>
                <a:cs typeface="Arial"/>
              </a:rPr>
              <a:t> </a:t>
            </a:r>
            <a:r>
              <a:rPr lang="en-GB" sz="1050" kern="0" dirty="0">
                <a:solidFill>
                  <a:schemeClr val="tx1"/>
                </a:solidFill>
                <a:cs typeface="Arial"/>
              </a:rPr>
              <a:t>cogs</a:t>
            </a:r>
            <a:r>
              <a:rPr lang="en-GB" sz="1050" kern="0" spc="-28" dirty="0">
                <a:solidFill>
                  <a:schemeClr val="tx1"/>
                </a:solidFill>
                <a:cs typeface="Arial"/>
              </a:rPr>
              <a:t> </a:t>
            </a:r>
            <a:r>
              <a:rPr lang="en-GB" sz="1050" kern="0" dirty="0">
                <a:solidFill>
                  <a:schemeClr val="tx1"/>
                </a:solidFill>
                <a:cs typeface="Arial"/>
              </a:rPr>
              <a:t>in</a:t>
            </a:r>
            <a:r>
              <a:rPr lang="en-GB" sz="1050" kern="0" spc="-32" dirty="0">
                <a:solidFill>
                  <a:schemeClr val="tx1"/>
                </a:solidFill>
                <a:cs typeface="Arial"/>
              </a:rPr>
              <a:t> </a:t>
            </a:r>
            <a:r>
              <a:rPr lang="en-GB" sz="1050" kern="0" dirty="0">
                <a:solidFill>
                  <a:schemeClr val="tx1"/>
                </a:solidFill>
                <a:cs typeface="Arial"/>
              </a:rPr>
              <a:t>a</a:t>
            </a:r>
            <a:r>
              <a:rPr lang="en-GB" sz="1050" kern="0" spc="-28" dirty="0">
                <a:solidFill>
                  <a:schemeClr val="tx1"/>
                </a:solidFill>
                <a:cs typeface="Arial"/>
              </a:rPr>
              <a:t> </a:t>
            </a:r>
            <a:r>
              <a:rPr lang="en-GB" sz="1050" kern="0" spc="-8" dirty="0">
                <a:solidFill>
                  <a:schemeClr val="tx1"/>
                </a:solidFill>
                <a:cs typeface="Arial"/>
              </a:rPr>
              <a:t>wheel.</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No</a:t>
            </a:r>
            <a:r>
              <a:rPr lang="en-GB" sz="1050" kern="0" spc="-40" dirty="0">
                <a:solidFill>
                  <a:schemeClr val="tx1"/>
                </a:solidFill>
                <a:cs typeface="Arial"/>
              </a:rPr>
              <a:t> </a:t>
            </a:r>
            <a:r>
              <a:rPr lang="en-GB" sz="1050" kern="0" dirty="0">
                <a:solidFill>
                  <a:schemeClr val="tx1"/>
                </a:solidFill>
                <a:cs typeface="Arial"/>
              </a:rPr>
              <a:t>department</a:t>
            </a:r>
            <a:r>
              <a:rPr lang="en-GB" sz="1050" kern="0" spc="-28" dirty="0">
                <a:solidFill>
                  <a:schemeClr val="tx1"/>
                </a:solidFill>
                <a:cs typeface="Arial"/>
              </a:rPr>
              <a:t> </a:t>
            </a:r>
            <a:r>
              <a:rPr lang="en-GB" sz="1050" kern="0" dirty="0">
                <a:solidFill>
                  <a:schemeClr val="tx1"/>
                </a:solidFill>
                <a:cs typeface="Arial"/>
              </a:rPr>
              <a:t>or</a:t>
            </a:r>
            <a:r>
              <a:rPr lang="en-GB" sz="1050" kern="0" spc="-28" dirty="0">
                <a:solidFill>
                  <a:schemeClr val="tx1"/>
                </a:solidFill>
                <a:cs typeface="Arial"/>
              </a:rPr>
              <a:t> </a:t>
            </a:r>
            <a:r>
              <a:rPr lang="en-GB" sz="1050" kern="0" dirty="0">
                <a:solidFill>
                  <a:schemeClr val="tx1"/>
                </a:solidFill>
                <a:cs typeface="Arial"/>
              </a:rPr>
              <a:t>person</a:t>
            </a:r>
            <a:r>
              <a:rPr lang="en-GB" sz="1050" kern="0" spc="-32" dirty="0">
                <a:solidFill>
                  <a:schemeClr val="tx1"/>
                </a:solidFill>
                <a:cs typeface="Arial"/>
              </a:rPr>
              <a:t> </a:t>
            </a:r>
            <a:r>
              <a:rPr lang="en-GB" sz="1050" kern="0" dirty="0">
                <a:solidFill>
                  <a:schemeClr val="tx1"/>
                </a:solidFill>
                <a:cs typeface="Arial"/>
              </a:rPr>
              <a:t>is</a:t>
            </a:r>
            <a:r>
              <a:rPr lang="en-GB" sz="1050" kern="0" spc="-28" dirty="0">
                <a:solidFill>
                  <a:schemeClr val="tx1"/>
                </a:solidFill>
                <a:cs typeface="Arial"/>
              </a:rPr>
              <a:t> </a:t>
            </a:r>
            <a:r>
              <a:rPr lang="en-GB" sz="1050" kern="0" dirty="0">
                <a:solidFill>
                  <a:schemeClr val="tx1"/>
                </a:solidFill>
                <a:cs typeface="Arial"/>
              </a:rPr>
              <a:t>an</a:t>
            </a:r>
            <a:r>
              <a:rPr lang="en-GB" sz="1050" kern="0" spc="-28" dirty="0">
                <a:solidFill>
                  <a:schemeClr val="tx1"/>
                </a:solidFill>
                <a:cs typeface="Arial"/>
              </a:rPr>
              <a:t> </a:t>
            </a:r>
            <a:r>
              <a:rPr lang="en-GB" sz="1050" kern="0" spc="-8" dirty="0">
                <a:solidFill>
                  <a:schemeClr val="tx1"/>
                </a:solidFill>
                <a:cs typeface="Arial"/>
              </a:rPr>
              <a:t>island.</a:t>
            </a:r>
            <a:endParaRPr lang="en-GB" sz="1050" kern="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kern="0" spc="-8" dirty="0">
                <a:solidFill>
                  <a:schemeClr val="tx1"/>
                </a:solidFill>
                <a:cs typeface="Arial"/>
              </a:rPr>
              <a:t>Professional</a:t>
            </a:r>
            <a:r>
              <a:rPr lang="en-GB" sz="1050" kern="0" spc="-53" dirty="0">
                <a:solidFill>
                  <a:schemeClr val="tx1"/>
                </a:solidFill>
                <a:cs typeface="Arial"/>
              </a:rPr>
              <a:t> </a:t>
            </a:r>
            <a:r>
              <a:rPr lang="en-GB" sz="1050" kern="0" dirty="0">
                <a:solidFill>
                  <a:schemeClr val="tx1"/>
                </a:solidFill>
                <a:cs typeface="Arial"/>
              </a:rPr>
              <a:t>courtesy</a:t>
            </a:r>
            <a:r>
              <a:rPr lang="en-GB" sz="1050" kern="0" spc="-44" dirty="0">
                <a:solidFill>
                  <a:schemeClr val="tx1"/>
                </a:solidFill>
                <a:cs typeface="Arial"/>
              </a:rPr>
              <a:t> </a:t>
            </a:r>
            <a:r>
              <a:rPr lang="en-GB" sz="1050" kern="0" dirty="0">
                <a:solidFill>
                  <a:schemeClr val="tx1"/>
                </a:solidFill>
                <a:cs typeface="Arial"/>
              </a:rPr>
              <a:t>is</a:t>
            </a:r>
            <a:r>
              <a:rPr lang="en-GB" sz="1050" kern="0" spc="-40" dirty="0">
                <a:solidFill>
                  <a:schemeClr val="tx1"/>
                </a:solidFill>
                <a:cs typeface="Arial"/>
              </a:rPr>
              <a:t> </a:t>
            </a:r>
            <a:r>
              <a:rPr lang="en-GB" sz="1050" kern="0" spc="-8" dirty="0">
                <a:solidFill>
                  <a:schemeClr val="tx1"/>
                </a:solidFill>
                <a:cs typeface="Arial"/>
              </a:rPr>
              <a:t>expected.</a:t>
            </a:r>
            <a:endParaRPr lang="en-GB" sz="1050" kern="0" dirty="0">
              <a:solidFill>
                <a:schemeClr val="tx1"/>
              </a:solidFill>
              <a:cs typeface="Arial"/>
            </a:endParaRPr>
          </a:p>
          <a:p>
            <a:pPr marL="284163" marR="258239" lvl="0" indent="-274638" defTabSz="914400">
              <a:spcAft>
                <a:spcPts val="300"/>
              </a:spcAft>
              <a:buClr>
                <a:schemeClr val="accent1"/>
              </a:buClr>
              <a:buFont typeface="+mj-lt"/>
              <a:buAutoNum type="arabicPeriod"/>
              <a:tabLst>
                <a:tab pos="162234" algn="l"/>
              </a:tabLst>
              <a:defRPr/>
            </a:pPr>
            <a:r>
              <a:rPr lang="en-GB" sz="1050" kern="0" dirty="0">
                <a:solidFill>
                  <a:schemeClr val="tx1"/>
                </a:solidFill>
                <a:cs typeface="Arial"/>
              </a:rPr>
              <a:t>Never</a:t>
            </a:r>
            <a:r>
              <a:rPr lang="en-GB" sz="1050" kern="0" spc="-57" dirty="0">
                <a:solidFill>
                  <a:schemeClr val="tx1"/>
                </a:solidFill>
                <a:cs typeface="Arial"/>
              </a:rPr>
              <a:t> </a:t>
            </a:r>
            <a:r>
              <a:rPr lang="en-GB" sz="1050" kern="0" dirty="0">
                <a:solidFill>
                  <a:schemeClr val="tx1"/>
                </a:solidFill>
                <a:cs typeface="Arial"/>
              </a:rPr>
              <a:t>ask</a:t>
            </a:r>
            <a:r>
              <a:rPr lang="en-GB" sz="1050" kern="0" spc="-53" dirty="0">
                <a:solidFill>
                  <a:schemeClr val="tx1"/>
                </a:solidFill>
                <a:cs typeface="Arial"/>
              </a:rPr>
              <a:t> </a:t>
            </a:r>
            <a:r>
              <a:rPr lang="en-GB" sz="1050" kern="0" dirty="0">
                <a:solidFill>
                  <a:schemeClr val="tx1"/>
                </a:solidFill>
                <a:cs typeface="Arial"/>
              </a:rPr>
              <a:t>someone</a:t>
            </a:r>
            <a:r>
              <a:rPr lang="en-GB" sz="1050" kern="0" spc="-57" dirty="0">
                <a:solidFill>
                  <a:schemeClr val="tx1"/>
                </a:solidFill>
                <a:cs typeface="Arial"/>
              </a:rPr>
              <a:t> </a:t>
            </a:r>
            <a:r>
              <a:rPr lang="en-GB" sz="1050" kern="0" dirty="0">
                <a:solidFill>
                  <a:schemeClr val="tx1"/>
                </a:solidFill>
                <a:cs typeface="Arial"/>
              </a:rPr>
              <a:t>to</a:t>
            </a:r>
            <a:r>
              <a:rPr lang="en-GB" sz="1050" kern="0" spc="-53" dirty="0">
                <a:solidFill>
                  <a:schemeClr val="tx1"/>
                </a:solidFill>
                <a:cs typeface="Arial"/>
              </a:rPr>
              <a:t> </a:t>
            </a:r>
            <a:r>
              <a:rPr lang="en-GB" sz="1050" kern="0" dirty="0">
                <a:solidFill>
                  <a:schemeClr val="tx1"/>
                </a:solidFill>
                <a:cs typeface="Arial"/>
              </a:rPr>
              <a:t>do</a:t>
            </a:r>
            <a:r>
              <a:rPr lang="en-GB" sz="1050" kern="0" spc="-57" dirty="0">
                <a:solidFill>
                  <a:schemeClr val="tx1"/>
                </a:solidFill>
                <a:cs typeface="Arial"/>
              </a:rPr>
              <a:t> </a:t>
            </a:r>
            <a:r>
              <a:rPr lang="en-GB" sz="1050" kern="0" spc="-8" dirty="0">
                <a:solidFill>
                  <a:schemeClr val="tx1"/>
                </a:solidFill>
                <a:cs typeface="Arial"/>
              </a:rPr>
              <a:t>something</a:t>
            </a:r>
            <a:r>
              <a:rPr lang="en-GB" sz="1050" kern="0" spc="-53" dirty="0">
                <a:solidFill>
                  <a:schemeClr val="tx1"/>
                </a:solidFill>
                <a:cs typeface="Arial"/>
              </a:rPr>
              <a:t> </a:t>
            </a:r>
            <a:r>
              <a:rPr lang="en-GB" sz="1050" kern="0" dirty="0">
                <a:solidFill>
                  <a:schemeClr val="tx1"/>
                </a:solidFill>
                <a:cs typeface="Arial"/>
              </a:rPr>
              <a:t>you</a:t>
            </a:r>
            <a:r>
              <a:rPr lang="en-GB" sz="1050" kern="0" spc="-57" dirty="0">
                <a:solidFill>
                  <a:schemeClr val="tx1"/>
                </a:solidFill>
                <a:cs typeface="Arial"/>
              </a:rPr>
              <a:t> </a:t>
            </a:r>
            <a:r>
              <a:rPr lang="en-GB" sz="1050" kern="0" spc="-8" dirty="0">
                <a:solidFill>
                  <a:schemeClr val="tx1"/>
                </a:solidFill>
                <a:cs typeface="Arial"/>
              </a:rPr>
              <a:t>wouldn’t</a:t>
            </a:r>
            <a:r>
              <a:rPr lang="en-GB" sz="1050" kern="0" spc="-53" dirty="0">
                <a:solidFill>
                  <a:schemeClr val="tx1"/>
                </a:solidFill>
                <a:cs typeface="Arial"/>
              </a:rPr>
              <a:t> </a:t>
            </a:r>
            <a:r>
              <a:rPr lang="en-GB" sz="1050" kern="0" spc="-20" dirty="0">
                <a:solidFill>
                  <a:schemeClr val="tx1"/>
                </a:solidFill>
                <a:cs typeface="Arial"/>
              </a:rPr>
              <a:t>do </a:t>
            </a:r>
            <a:r>
              <a:rPr lang="en-GB" sz="1050" kern="0" spc="-8" dirty="0">
                <a:solidFill>
                  <a:schemeClr val="tx1"/>
                </a:solidFill>
                <a:cs typeface="Arial"/>
              </a:rPr>
              <a:t>yourself.</a:t>
            </a:r>
          </a:p>
          <a:p>
            <a:pPr marL="284163" marR="258239"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I</a:t>
            </a:r>
            <a:r>
              <a:rPr lang="en-GB" sz="1050" spc="-44" dirty="0">
                <a:solidFill>
                  <a:schemeClr val="tx1"/>
                </a:solidFill>
                <a:cs typeface="Arial"/>
              </a:rPr>
              <a:t> </a:t>
            </a:r>
            <a:r>
              <a:rPr lang="en-GB" sz="1050" dirty="0">
                <a:solidFill>
                  <a:schemeClr val="tx1"/>
                </a:solidFill>
                <a:cs typeface="Arial"/>
              </a:rPr>
              <a:t>consider</a:t>
            </a:r>
            <a:r>
              <a:rPr lang="en-GB" sz="1050" spc="-44" dirty="0">
                <a:solidFill>
                  <a:schemeClr val="tx1"/>
                </a:solidFill>
                <a:cs typeface="Arial"/>
              </a:rPr>
              <a:t> </a:t>
            </a:r>
            <a:r>
              <a:rPr lang="en-GB" sz="1050" dirty="0">
                <a:solidFill>
                  <a:schemeClr val="tx1"/>
                </a:solidFill>
                <a:cs typeface="Arial"/>
              </a:rPr>
              <a:t>myself</a:t>
            </a:r>
            <a:r>
              <a:rPr lang="en-GB" sz="1050" spc="-40" dirty="0">
                <a:solidFill>
                  <a:schemeClr val="tx1"/>
                </a:solidFill>
                <a:cs typeface="Arial"/>
              </a:rPr>
              <a:t> </a:t>
            </a:r>
            <a:r>
              <a:rPr lang="en-GB" sz="1050" dirty="0">
                <a:solidFill>
                  <a:schemeClr val="tx1"/>
                </a:solidFill>
                <a:cs typeface="Arial"/>
              </a:rPr>
              <a:t>support</a:t>
            </a:r>
            <a:r>
              <a:rPr lang="en-GB" sz="1050" spc="-44" dirty="0">
                <a:solidFill>
                  <a:schemeClr val="tx1"/>
                </a:solidFill>
                <a:cs typeface="Arial"/>
              </a:rPr>
              <a:t> </a:t>
            </a:r>
            <a:r>
              <a:rPr lang="en-GB" sz="1050" dirty="0">
                <a:solidFill>
                  <a:schemeClr val="tx1"/>
                </a:solidFill>
                <a:cs typeface="Arial"/>
              </a:rPr>
              <a:t>for</a:t>
            </a:r>
            <a:r>
              <a:rPr lang="en-GB" sz="1050" spc="-44" dirty="0">
                <a:solidFill>
                  <a:schemeClr val="tx1"/>
                </a:solidFill>
                <a:cs typeface="Arial"/>
              </a:rPr>
              <a:t> </a:t>
            </a:r>
            <a:r>
              <a:rPr lang="en-GB" sz="1050" dirty="0">
                <a:solidFill>
                  <a:schemeClr val="tx1"/>
                </a:solidFill>
                <a:cs typeface="Arial"/>
              </a:rPr>
              <a:t>our</a:t>
            </a:r>
            <a:r>
              <a:rPr lang="en-GB" sz="1050" spc="-40" dirty="0">
                <a:solidFill>
                  <a:schemeClr val="tx1"/>
                </a:solidFill>
                <a:cs typeface="Arial"/>
              </a:rPr>
              <a:t> </a:t>
            </a:r>
            <a:r>
              <a:rPr lang="en-GB" sz="1050" dirty="0">
                <a:solidFill>
                  <a:schemeClr val="tx1"/>
                </a:solidFill>
                <a:cs typeface="Arial"/>
              </a:rPr>
              <a:t>sales</a:t>
            </a:r>
            <a:r>
              <a:rPr lang="en-GB" sz="1050" spc="-44" dirty="0">
                <a:solidFill>
                  <a:schemeClr val="tx1"/>
                </a:solidFill>
                <a:cs typeface="Arial"/>
              </a:rPr>
              <a:t> </a:t>
            </a:r>
            <a:r>
              <a:rPr lang="en-GB" sz="1050" dirty="0">
                <a:solidFill>
                  <a:schemeClr val="tx1"/>
                </a:solidFill>
                <a:cs typeface="Arial"/>
              </a:rPr>
              <a:t>and</a:t>
            </a:r>
            <a:r>
              <a:rPr lang="en-GB" sz="1050" spc="-40" dirty="0">
                <a:solidFill>
                  <a:schemeClr val="tx1"/>
                </a:solidFill>
                <a:cs typeface="Arial"/>
              </a:rPr>
              <a:t> </a:t>
            </a:r>
            <a:r>
              <a:rPr lang="en-GB" sz="1050" spc="-8" dirty="0">
                <a:solidFill>
                  <a:schemeClr val="tx1"/>
                </a:solidFill>
                <a:cs typeface="Arial"/>
              </a:rPr>
              <a:t>marketing. </a:t>
            </a:r>
            <a:r>
              <a:rPr lang="en-GB" sz="1050" dirty="0">
                <a:solidFill>
                  <a:schemeClr val="tx1"/>
                </a:solidFill>
                <a:cs typeface="Arial"/>
              </a:rPr>
              <a:t>We</a:t>
            </a:r>
            <a:r>
              <a:rPr lang="en-GB" sz="1050" spc="-77" dirty="0">
                <a:solidFill>
                  <a:schemeClr val="tx1"/>
                </a:solidFill>
                <a:cs typeface="Arial"/>
              </a:rPr>
              <a:t> </a:t>
            </a:r>
            <a:r>
              <a:rPr lang="en-GB" sz="1050" dirty="0">
                <a:solidFill>
                  <a:schemeClr val="tx1"/>
                </a:solidFill>
                <a:cs typeface="Arial"/>
              </a:rPr>
              <a:t>can’t</a:t>
            </a:r>
            <a:r>
              <a:rPr lang="en-GB" sz="1050" spc="-69" dirty="0">
                <a:solidFill>
                  <a:schemeClr val="tx1"/>
                </a:solidFill>
                <a:cs typeface="Arial"/>
              </a:rPr>
              <a:t> </a:t>
            </a:r>
            <a:r>
              <a:rPr lang="en-GB" sz="1050" dirty="0">
                <a:solidFill>
                  <a:schemeClr val="tx1"/>
                </a:solidFill>
                <a:cs typeface="Arial"/>
              </a:rPr>
              <a:t>make things</a:t>
            </a:r>
            <a:r>
              <a:rPr lang="en-GB" sz="1050" spc="-65" dirty="0">
                <a:solidFill>
                  <a:schemeClr val="tx1"/>
                </a:solidFill>
                <a:cs typeface="Arial"/>
              </a:rPr>
              <a:t> </a:t>
            </a:r>
            <a:r>
              <a:rPr lang="en-GB" sz="1050" dirty="0">
                <a:solidFill>
                  <a:schemeClr val="tx1"/>
                </a:solidFill>
                <a:cs typeface="Arial"/>
              </a:rPr>
              <a:t>happen</a:t>
            </a:r>
            <a:r>
              <a:rPr lang="en-GB" sz="1050" spc="-69" dirty="0">
                <a:solidFill>
                  <a:schemeClr val="tx1"/>
                </a:solidFill>
                <a:cs typeface="Arial"/>
              </a:rPr>
              <a:t> </a:t>
            </a:r>
            <a:r>
              <a:rPr lang="en-GB" sz="1050" dirty="0">
                <a:solidFill>
                  <a:schemeClr val="tx1"/>
                </a:solidFill>
                <a:cs typeface="Arial"/>
              </a:rPr>
              <a:t>without</a:t>
            </a:r>
            <a:r>
              <a:rPr lang="en-GB" sz="1050" spc="-69" dirty="0">
                <a:solidFill>
                  <a:schemeClr val="tx1"/>
                </a:solidFill>
                <a:cs typeface="Arial"/>
              </a:rPr>
              <a:t> </a:t>
            </a:r>
            <a:r>
              <a:rPr lang="en-GB" sz="1050" dirty="0">
                <a:solidFill>
                  <a:schemeClr val="tx1"/>
                </a:solidFill>
                <a:cs typeface="Arial"/>
              </a:rPr>
              <a:t>each</a:t>
            </a:r>
            <a:r>
              <a:rPr lang="en-GB" sz="1050" spc="-65" dirty="0">
                <a:solidFill>
                  <a:schemeClr val="tx1"/>
                </a:solidFill>
                <a:cs typeface="Arial"/>
              </a:rPr>
              <a:t> </a:t>
            </a:r>
            <a:r>
              <a:rPr lang="en-GB" sz="1050" spc="-8" dirty="0">
                <a:solidFill>
                  <a:schemeClr val="tx1"/>
                </a:solidFill>
                <a:cs typeface="Arial"/>
              </a:rPr>
              <a:t>other.</a:t>
            </a:r>
            <a:r>
              <a:rPr lang="en-GB" sz="1050" dirty="0">
                <a:solidFill>
                  <a:schemeClr val="tx1"/>
                </a:solidFill>
                <a:cs typeface="Arial"/>
              </a:rPr>
              <a:t> We</a:t>
            </a:r>
            <a:r>
              <a:rPr lang="en-GB" sz="1050" spc="-28" dirty="0">
                <a:solidFill>
                  <a:schemeClr val="tx1"/>
                </a:solidFill>
                <a:cs typeface="Arial"/>
              </a:rPr>
              <a:t> </a:t>
            </a:r>
            <a:r>
              <a:rPr lang="en-GB" sz="1050" dirty="0">
                <a:solidFill>
                  <a:schemeClr val="tx1"/>
                </a:solidFill>
                <a:cs typeface="Arial"/>
              </a:rPr>
              <a:t>are</a:t>
            </a:r>
            <a:r>
              <a:rPr lang="en-GB" sz="1050" spc="-28" dirty="0">
                <a:solidFill>
                  <a:schemeClr val="tx1"/>
                </a:solidFill>
                <a:cs typeface="Arial"/>
              </a:rPr>
              <a:t> </a:t>
            </a:r>
            <a:r>
              <a:rPr lang="en-GB" sz="1050" dirty="0">
                <a:solidFill>
                  <a:schemeClr val="tx1"/>
                </a:solidFill>
                <a:cs typeface="Arial"/>
              </a:rPr>
              <a:t>a</a:t>
            </a:r>
            <a:r>
              <a:rPr lang="en-GB" sz="1050" spc="-24" dirty="0">
                <a:solidFill>
                  <a:schemeClr val="tx1"/>
                </a:solidFill>
                <a:cs typeface="Arial"/>
              </a:rPr>
              <a:t> </a:t>
            </a:r>
            <a:r>
              <a:rPr lang="en-GB" sz="1050" spc="-16" dirty="0">
                <a:solidFill>
                  <a:schemeClr val="tx1"/>
                </a:solidFill>
                <a:cs typeface="Arial"/>
              </a:rPr>
              <a:t>team.</a:t>
            </a:r>
            <a:endParaRPr lang="en-GB" sz="105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spc="-8" dirty="0">
                <a:solidFill>
                  <a:schemeClr val="tx1"/>
                </a:solidFill>
                <a:cs typeface="Arial"/>
              </a:rPr>
              <a:t>Loyalty</a:t>
            </a:r>
            <a:r>
              <a:rPr lang="en-GB" sz="1050" spc="-49" dirty="0">
                <a:solidFill>
                  <a:schemeClr val="tx1"/>
                </a:solidFill>
                <a:cs typeface="Arial"/>
              </a:rPr>
              <a:t> </a:t>
            </a:r>
            <a:r>
              <a:rPr lang="en-GB" sz="1050" dirty="0">
                <a:solidFill>
                  <a:schemeClr val="tx1"/>
                </a:solidFill>
                <a:cs typeface="Arial"/>
              </a:rPr>
              <a:t>and</a:t>
            </a:r>
            <a:r>
              <a:rPr lang="en-GB" sz="1050" spc="-40" dirty="0">
                <a:solidFill>
                  <a:schemeClr val="tx1"/>
                </a:solidFill>
                <a:cs typeface="Arial"/>
              </a:rPr>
              <a:t> </a:t>
            </a:r>
            <a:r>
              <a:rPr lang="en-GB" sz="1050" dirty="0">
                <a:solidFill>
                  <a:schemeClr val="tx1"/>
                </a:solidFill>
                <a:cs typeface="Arial"/>
              </a:rPr>
              <a:t>respect</a:t>
            </a:r>
            <a:r>
              <a:rPr lang="en-GB" sz="1050" spc="-40" dirty="0">
                <a:solidFill>
                  <a:schemeClr val="tx1"/>
                </a:solidFill>
                <a:cs typeface="Arial"/>
              </a:rPr>
              <a:t> </a:t>
            </a:r>
            <a:r>
              <a:rPr lang="en-GB" sz="1050" dirty="0">
                <a:solidFill>
                  <a:schemeClr val="tx1"/>
                </a:solidFill>
                <a:cs typeface="Arial"/>
              </a:rPr>
              <a:t>are</a:t>
            </a:r>
            <a:r>
              <a:rPr lang="en-GB" sz="1050" spc="-36" dirty="0">
                <a:solidFill>
                  <a:schemeClr val="tx1"/>
                </a:solidFill>
                <a:cs typeface="Arial"/>
              </a:rPr>
              <a:t> </a:t>
            </a:r>
            <a:r>
              <a:rPr lang="en-GB" sz="1050" dirty="0">
                <a:solidFill>
                  <a:schemeClr val="tx1"/>
                </a:solidFill>
                <a:cs typeface="Arial"/>
              </a:rPr>
              <a:t>earned</a:t>
            </a:r>
            <a:r>
              <a:rPr lang="en-GB" sz="1050" spc="-40" dirty="0">
                <a:solidFill>
                  <a:schemeClr val="tx1"/>
                </a:solidFill>
                <a:cs typeface="Arial"/>
              </a:rPr>
              <a:t> </a:t>
            </a:r>
            <a:r>
              <a:rPr lang="en-GB" sz="1050" dirty="0">
                <a:solidFill>
                  <a:schemeClr val="tx1"/>
                </a:solidFill>
                <a:cs typeface="Arial"/>
              </a:rPr>
              <a:t>–</a:t>
            </a:r>
            <a:r>
              <a:rPr lang="en-GB" sz="1050" spc="-40" dirty="0">
                <a:solidFill>
                  <a:schemeClr val="tx1"/>
                </a:solidFill>
                <a:cs typeface="Arial"/>
              </a:rPr>
              <a:t> </a:t>
            </a:r>
            <a:r>
              <a:rPr lang="en-GB" sz="1050" dirty="0">
                <a:solidFill>
                  <a:schemeClr val="tx1"/>
                </a:solidFill>
                <a:cs typeface="Arial"/>
              </a:rPr>
              <a:t>not</a:t>
            </a:r>
            <a:r>
              <a:rPr lang="en-GB" sz="1050" spc="-36" dirty="0">
                <a:solidFill>
                  <a:schemeClr val="tx1"/>
                </a:solidFill>
                <a:cs typeface="Arial"/>
              </a:rPr>
              <a:t> </a:t>
            </a:r>
            <a:r>
              <a:rPr lang="en-GB" sz="1050" spc="-8" dirty="0">
                <a:solidFill>
                  <a:schemeClr val="tx1"/>
                </a:solidFill>
                <a:cs typeface="Arial"/>
              </a:rPr>
              <a:t>dictated.</a:t>
            </a:r>
            <a:endParaRPr lang="en-GB" sz="105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Fear</a:t>
            </a:r>
            <a:r>
              <a:rPr lang="en-GB" sz="1050" spc="-32" dirty="0">
                <a:solidFill>
                  <a:schemeClr val="tx1"/>
                </a:solidFill>
                <a:cs typeface="Arial"/>
              </a:rPr>
              <a:t> </a:t>
            </a:r>
            <a:r>
              <a:rPr lang="en-GB" sz="1050" dirty="0">
                <a:solidFill>
                  <a:schemeClr val="tx1"/>
                </a:solidFill>
                <a:cs typeface="Arial"/>
              </a:rPr>
              <a:t>is</a:t>
            </a:r>
            <a:r>
              <a:rPr lang="en-GB" sz="1050" spc="-32" dirty="0">
                <a:solidFill>
                  <a:schemeClr val="tx1"/>
                </a:solidFill>
                <a:cs typeface="Arial"/>
              </a:rPr>
              <a:t> </a:t>
            </a:r>
            <a:r>
              <a:rPr lang="en-GB" sz="1050" dirty="0">
                <a:solidFill>
                  <a:schemeClr val="tx1"/>
                </a:solidFill>
                <a:cs typeface="Arial"/>
              </a:rPr>
              <a:t>a</a:t>
            </a:r>
            <a:r>
              <a:rPr lang="en-GB" sz="1050" spc="-28" dirty="0">
                <a:solidFill>
                  <a:schemeClr val="tx1"/>
                </a:solidFill>
                <a:cs typeface="Arial"/>
              </a:rPr>
              <a:t> </a:t>
            </a:r>
            <a:r>
              <a:rPr lang="en-GB" sz="1050" spc="-8" dirty="0">
                <a:solidFill>
                  <a:schemeClr val="tx1"/>
                </a:solidFill>
                <a:cs typeface="Arial"/>
              </a:rPr>
              <a:t>turnoff.</a:t>
            </a:r>
            <a:endParaRPr lang="en-GB" sz="1050" dirty="0">
              <a:solidFill>
                <a:schemeClr val="tx1"/>
              </a:solidFill>
              <a:cs typeface="Arial"/>
            </a:endParaRPr>
          </a:p>
          <a:p>
            <a:pPr marL="284163" marR="29777"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People</a:t>
            </a:r>
            <a:r>
              <a:rPr lang="en-GB" sz="1050" spc="-40" dirty="0">
                <a:solidFill>
                  <a:schemeClr val="tx1"/>
                </a:solidFill>
                <a:cs typeface="Arial"/>
              </a:rPr>
              <a:t> </a:t>
            </a:r>
            <a:r>
              <a:rPr lang="en-GB" sz="1050" dirty="0">
                <a:solidFill>
                  <a:schemeClr val="tx1"/>
                </a:solidFill>
                <a:cs typeface="Arial"/>
              </a:rPr>
              <a:t>skills</a:t>
            </a:r>
            <a:r>
              <a:rPr lang="en-GB" sz="1050" spc="-40" dirty="0">
                <a:solidFill>
                  <a:schemeClr val="tx1"/>
                </a:solidFill>
                <a:cs typeface="Arial"/>
              </a:rPr>
              <a:t> </a:t>
            </a:r>
            <a:r>
              <a:rPr lang="en-GB" sz="1050" dirty="0">
                <a:solidFill>
                  <a:schemeClr val="tx1"/>
                </a:solidFill>
                <a:cs typeface="Arial"/>
              </a:rPr>
              <a:t>are</a:t>
            </a:r>
            <a:r>
              <a:rPr lang="en-GB" sz="1050" spc="-36" dirty="0">
                <a:solidFill>
                  <a:schemeClr val="tx1"/>
                </a:solidFill>
                <a:cs typeface="Arial"/>
              </a:rPr>
              <a:t> </a:t>
            </a:r>
            <a:r>
              <a:rPr lang="en-GB" sz="1050" dirty="0">
                <a:solidFill>
                  <a:schemeClr val="tx1"/>
                </a:solidFill>
                <a:cs typeface="Arial"/>
              </a:rPr>
              <a:t>very</a:t>
            </a:r>
            <a:r>
              <a:rPr lang="en-GB" sz="1050" spc="-40" dirty="0">
                <a:solidFill>
                  <a:schemeClr val="tx1"/>
                </a:solidFill>
                <a:cs typeface="Arial"/>
              </a:rPr>
              <a:t> </a:t>
            </a:r>
            <a:r>
              <a:rPr lang="en-GB" sz="1050" dirty="0">
                <a:solidFill>
                  <a:schemeClr val="tx1"/>
                </a:solidFill>
                <a:cs typeface="Arial"/>
              </a:rPr>
              <a:t>important</a:t>
            </a:r>
            <a:r>
              <a:rPr lang="en-GB" sz="1050" spc="-40" dirty="0">
                <a:solidFill>
                  <a:schemeClr val="tx1"/>
                </a:solidFill>
                <a:cs typeface="Arial"/>
              </a:rPr>
              <a:t> </a:t>
            </a:r>
            <a:r>
              <a:rPr lang="en-GB" sz="1050" dirty="0">
                <a:solidFill>
                  <a:schemeClr val="tx1"/>
                </a:solidFill>
                <a:cs typeface="Arial"/>
              </a:rPr>
              <a:t>at</a:t>
            </a:r>
            <a:r>
              <a:rPr lang="en-GB" sz="1050" spc="-36" dirty="0">
                <a:solidFill>
                  <a:schemeClr val="tx1"/>
                </a:solidFill>
                <a:cs typeface="Arial"/>
              </a:rPr>
              <a:t> </a:t>
            </a:r>
            <a:r>
              <a:rPr lang="en-GB" sz="1050" dirty="0">
                <a:solidFill>
                  <a:schemeClr val="tx1"/>
                </a:solidFill>
                <a:cs typeface="Arial"/>
              </a:rPr>
              <a:t>Arthur</a:t>
            </a:r>
            <a:r>
              <a:rPr lang="en-GB" sz="1050" spc="-40" dirty="0">
                <a:solidFill>
                  <a:schemeClr val="tx1"/>
                </a:solidFill>
                <a:cs typeface="Arial"/>
              </a:rPr>
              <a:t> </a:t>
            </a:r>
            <a:r>
              <a:rPr lang="en-GB" sz="1050" dirty="0">
                <a:solidFill>
                  <a:schemeClr val="tx1"/>
                </a:solidFill>
                <a:cs typeface="Arial"/>
              </a:rPr>
              <a:t>J.</a:t>
            </a:r>
            <a:r>
              <a:rPr lang="en-GB" sz="1050" spc="-40" dirty="0">
                <a:solidFill>
                  <a:schemeClr val="tx1"/>
                </a:solidFill>
                <a:cs typeface="Arial"/>
              </a:rPr>
              <a:t> </a:t>
            </a:r>
            <a:r>
              <a:rPr lang="en-GB" sz="1050" spc="-8" dirty="0">
                <a:solidFill>
                  <a:schemeClr val="tx1"/>
                </a:solidFill>
                <a:cs typeface="Arial"/>
              </a:rPr>
              <a:t>Gallagher</a:t>
            </a:r>
            <a:r>
              <a:rPr lang="en-GB" sz="1050" spc="-36" dirty="0">
                <a:solidFill>
                  <a:schemeClr val="tx1"/>
                </a:solidFill>
                <a:cs typeface="Arial"/>
              </a:rPr>
              <a:t> </a:t>
            </a:r>
            <a:r>
              <a:rPr lang="en-GB" sz="1050" spc="-40" dirty="0">
                <a:solidFill>
                  <a:schemeClr val="tx1"/>
                </a:solidFill>
                <a:cs typeface="Arial"/>
              </a:rPr>
              <a:t>&amp; </a:t>
            </a:r>
            <a:r>
              <a:rPr lang="en-GB" sz="1050" spc="-20" dirty="0">
                <a:solidFill>
                  <a:schemeClr val="tx1"/>
                </a:solidFill>
                <a:cs typeface="Arial"/>
              </a:rPr>
              <a:t>Co.</a:t>
            </a:r>
            <a:endParaRPr lang="en-GB" sz="105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spc="-24" dirty="0">
                <a:solidFill>
                  <a:schemeClr val="tx1"/>
                </a:solidFill>
                <a:cs typeface="Arial"/>
              </a:rPr>
              <a:t>We’re</a:t>
            </a:r>
            <a:r>
              <a:rPr lang="en-GB" sz="1050" spc="-44" dirty="0">
                <a:solidFill>
                  <a:schemeClr val="tx1"/>
                </a:solidFill>
                <a:cs typeface="Arial"/>
              </a:rPr>
              <a:t> </a:t>
            </a:r>
            <a:r>
              <a:rPr lang="en-GB" sz="1050" dirty="0">
                <a:solidFill>
                  <a:schemeClr val="tx1"/>
                </a:solidFill>
                <a:cs typeface="Arial"/>
              </a:rPr>
              <a:t>a</a:t>
            </a:r>
            <a:r>
              <a:rPr lang="en-GB" sz="1050" spc="-36" dirty="0">
                <a:solidFill>
                  <a:schemeClr val="tx1"/>
                </a:solidFill>
                <a:cs typeface="Arial"/>
              </a:rPr>
              <a:t> </a:t>
            </a:r>
            <a:r>
              <a:rPr lang="en-GB" sz="1050" dirty="0">
                <a:solidFill>
                  <a:schemeClr val="tx1"/>
                </a:solidFill>
                <a:cs typeface="Arial"/>
              </a:rPr>
              <a:t>very</a:t>
            </a:r>
            <a:r>
              <a:rPr lang="en-GB" sz="1050" spc="-32" dirty="0">
                <a:solidFill>
                  <a:schemeClr val="tx1"/>
                </a:solidFill>
                <a:cs typeface="Arial"/>
              </a:rPr>
              <a:t> </a:t>
            </a:r>
            <a:r>
              <a:rPr lang="en-GB" sz="1050" spc="-8" dirty="0">
                <a:solidFill>
                  <a:schemeClr val="tx1"/>
                </a:solidFill>
                <a:cs typeface="Arial"/>
              </a:rPr>
              <a:t>competitive</a:t>
            </a:r>
            <a:r>
              <a:rPr lang="en-GB" sz="1050" spc="-36" dirty="0">
                <a:solidFill>
                  <a:schemeClr val="tx1"/>
                </a:solidFill>
                <a:cs typeface="Arial"/>
              </a:rPr>
              <a:t> </a:t>
            </a:r>
            <a:r>
              <a:rPr lang="en-GB" sz="1050" dirty="0">
                <a:solidFill>
                  <a:schemeClr val="tx1"/>
                </a:solidFill>
                <a:cs typeface="Arial"/>
              </a:rPr>
              <a:t>and</a:t>
            </a:r>
            <a:r>
              <a:rPr lang="en-GB" sz="1050" spc="-36" dirty="0">
                <a:solidFill>
                  <a:schemeClr val="tx1"/>
                </a:solidFill>
                <a:cs typeface="Arial"/>
              </a:rPr>
              <a:t> </a:t>
            </a:r>
            <a:r>
              <a:rPr lang="en-GB" sz="1050" spc="-8" dirty="0">
                <a:solidFill>
                  <a:schemeClr val="tx1"/>
                </a:solidFill>
                <a:cs typeface="Arial"/>
              </a:rPr>
              <a:t>aggressive</a:t>
            </a:r>
            <a:r>
              <a:rPr lang="en-GB" sz="1050" spc="-32" dirty="0">
                <a:solidFill>
                  <a:schemeClr val="tx1"/>
                </a:solidFill>
                <a:cs typeface="Arial"/>
              </a:rPr>
              <a:t> </a:t>
            </a:r>
            <a:r>
              <a:rPr lang="en-GB" sz="1050" spc="-8" dirty="0">
                <a:solidFill>
                  <a:schemeClr val="tx1"/>
                </a:solidFill>
                <a:cs typeface="Arial"/>
              </a:rPr>
              <a:t>company.</a:t>
            </a:r>
            <a:endParaRPr lang="en-GB" sz="1050" dirty="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We</a:t>
            </a:r>
            <a:r>
              <a:rPr lang="en-GB" sz="1050" spc="-53" dirty="0">
                <a:solidFill>
                  <a:schemeClr val="tx1"/>
                </a:solidFill>
                <a:cs typeface="Arial"/>
              </a:rPr>
              <a:t> </a:t>
            </a:r>
            <a:r>
              <a:rPr lang="en-GB" sz="1050" dirty="0">
                <a:solidFill>
                  <a:schemeClr val="tx1"/>
                </a:solidFill>
                <a:cs typeface="Arial"/>
              </a:rPr>
              <a:t>run</a:t>
            </a:r>
            <a:r>
              <a:rPr lang="en-GB" sz="1050" spc="-44" dirty="0">
                <a:solidFill>
                  <a:schemeClr val="tx1"/>
                </a:solidFill>
                <a:cs typeface="Arial"/>
              </a:rPr>
              <a:t> </a:t>
            </a:r>
            <a:r>
              <a:rPr lang="en-GB" sz="1050" dirty="0">
                <a:solidFill>
                  <a:schemeClr val="tx1"/>
                </a:solidFill>
                <a:cs typeface="Arial"/>
              </a:rPr>
              <a:t>to</a:t>
            </a:r>
            <a:r>
              <a:rPr lang="en-GB" sz="1050" spc="-40" dirty="0">
                <a:solidFill>
                  <a:schemeClr val="tx1"/>
                </a:solidFill>
                <a:cs typeface="Arial"/>
              </a:rPr>
              <a:t> </a:t>
            </a:r>
            <a:r>
              <a:rPr lang="en-GB" sz="1050" dirty="0">
                <a:solidFill>
                  <a:schemeClr val="tx1"/>
                </a:solidFill>
                <a:cs typeface="Arial"/>
              </a:rPr>
              <a:t>problems</a:t>
            </a:r>
            <a:r>
              <a:rPr lang="en-GB" sz="1050" spc="-44" dirty="0">
                <a:solidFill>
                  <a:schemeClr val="tx1"/>
                </a:solidFill>
                <a:cs typeface="Arial"/>
              </a:rPr>
              <a:t> </a:t>
            </a:r>
            <a:r>
              <a:rPr lang="en-GB" sz="1050" dirty="0">
                <a:solidFill>
                  <a:schemeClr val="tx1"/>
                </a:solidFill>
                <a:cs typeface="Arial"/>
              </a:rPr>
              <a:t>–</a:t>
            </a:r>
            <a:r>
              <a:rPr lang="en-GB" sz="1050" spc="-44" dirty="0">
                <a:solidFill>
                  <a:schemeClr val="tx1"/>
                </a:solidFill>
                <a:cs typeface="Arial"/>
              </a:rPr>
              <a:t> </a:t>
            </a:r>
            <a:r>
              <a:rPr lang="en-GB" sz="1050" dirty="0">
                <a:solidFill>
                  <a:schemeClr val="tx1"/>
                </a:solidFill>
                <a:cs typeface="Arial"/>
              </a:rPr>
              <a:t>not</a:t>
            </a:r>
            <a:r>
              <a:rPr lang="en-GB" sz="1050" spc="-40" dirty="0">
                <a:solidFill>
                  <a:schemeClr val="tx1"/>
                </a:solidFill>
                <a:cs typeface="Arial"/>
              </a:rPr>
              <a:t> </a:t>
            </a:r>
            <a:r>
              <a:rPr lang="en-GB" sz="1050" dirty="0">
                <a:solidFill>
                  <a:schemeClr val="tx1"/>
                </a:solidFill>
                <a:cs typeface="Arial"/>
              </a:rPr>
              <a:t>away</a:t>
            </a:r>
            <a:r>
              <a:rPr lang="en-GB" sz="1050" spc="-44" dirty="0">
                <a:solidFill>
                  <a:schemeClr val="tx1"/>
                </a:solidFill>
                <a:cs typeface="Arial"/>
              </a:rPr>
              <a:t> </a:t>
            </a:r>
            <a:r>
              <a:rPr lang="en-GB" sz="1050" dirty="0">
                <a:solidFill>
                  <a:schemeClr val="tx1"/>
                </a:solidFill>
                <a:cs typeface="Arial"/>
              </a:rPr>
              <a:t>from</a:t>
            </a:r>
            <a:r>
              <a:rPr lang="en-GB" sz="1050" spc="-40" dirty="0">
                <a:solidFill>
                  <a:schemeClr val="tx1"/>
                </a:solidFill>
                <a:cs typeface="Arial"/>
              </a:rPr>
              <a:t> </a:t>
            </a:r>
            <a:r>
              <a:rPr lang="en-GB" sz="1050" spc="-8" dirty="0">
                <a:solidFill>
                  <a:schemeClr val="tx1"/>
                </a:solidFill>
                <a:cs typeface="Arial"/>
              </a:rPr>
              <a:t>them.</a:t>
            </a:r>
            <a:endParaRPr lang="en-GB" sz="1050" dirty="0">
              <a:solidFill>
                <a:schemeClr val="tx1"/>
              </a:solidFill>
              <a:cs typeface="Arial"/>
            </a:endParaRPr>
          </a:p>
          <a:p>
            <a:pPr marL="284163" marR="5647"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We</a:t>
            </a:r>
            <a:r>
              <a:rPr lang="en-GB" sz="1050" spc="-57" dirty="0">
                <a:solidFill>
                  <a:schemeClr val="tx1"/>
                </a:solidFill>
                <a:cs typeface="Arial"/>
              </a:rPr>
              <a:t> </a:t>
            </a:r>
            <a:r>
              <a:rPr lang="en-GB" sz="1050" dirty="0">
                <a:solidFill>
                  <a:schemeClr val="tx1"/>
                </a:solidFill>
                <a:cs typeface="Arial"/>
              </a:rPr>
              <a:t>adhere</a:t>
            </a:r>
            <a:r>
              <a:rPr lang="en-GB" sz="1050" spc="-49" dirty="0">
                <a:solidFill>
                  <a:schemeClr val="tx1"/>
                </a:solidFill>
                <a:cs typeface="Arial"/>
              </a:rPr>
              <a:t> </a:t>
            </a:r>
            <a:r>
              <a:rPr lang="en-GB" sz="1050" dirty="0">
                <a:solidFill>
                  <a:schemeClr val="tx1"/>
                </a:solidFill>
                <a:cs typeface="Arial"/>
              </a:rPr>
              <a:t>to</a:t>
            </a:r>
            <a:r>
              <a:rPr lang="en-GB" sz="1050" spc="-44" dirty="0">
                <a:solidFill>
                  <a:schemeClr val="tx1"/>
                </a:solidFill>
                <a:cs typeface="Arial"/>
              </a:rPr>
              <a:t> </a:t>
            </a:r>
            <a:r>
              <a:rPr lang="en-GB" sz="1050" dirty="0">
                <a:solidFill>
                  <a:schemeClr val="tx1"/>
                </a:solidFill>
                <a:cs typeface="Arial"/>
              </a:rPr>
              <a:t>the</a:t>
            </a:r>
            <a:r>
              <a:rPr lang="en-GB" sz="1050" spc="-49" dirty="0">
                <a:solidFill>
                  <a:schemeClr val="tx1"/>
                </a:solidFill>
                <a:cs typeface="Arial"/>
              </a:rPr>
              <a:t> </a:t>
            </a:r>
            <a:r>
              <a:rPr lang="en-GB" sz="1050" dirty="0">
                <a:solidFill>
                  <a:schemeClr val="tx1"/>
                </a:solidFill>
                <a:cs typeface="Arial"/>
              </a:rPr>
              <a:t>highest</a:t>
            </a:r>
            <a:r>
              <a:rPr lang="en-GB" sz="1050" spc="-44" dirty="0">
                <a:solidFill>
                  <a:schemeClr val="tx1"/>
                </a:solidFill>
                <a:cs typeface="Arial"/>
              </a:rPr>
              <a:t> </a:t>
            </a:r>
            <a:r>
              <a:rPr lang="en-GB" sz="1050" spc="-8" dirty="0">
                <a:solidFill>
                  <a:schemeClr val="tx1"/>
                </a:solidFill>
                <a:cs typeface="Arial"/>
              </a:rPr>
              <a:t>standards</a:t>
            </a:r>
            <a:r>
              <a:rPr lang="en-GB" sz="1050" spc="-49" dirty="0">
                <a:solidFill>
                  <a:schemeClr val="tx1"/>
                </a:solidFill>
                <a:cs typeface="Arial"/>
              </a:rPr>
              <a:t> </a:t>
            </a:r>
            <a:r>
              <a:rPr lang="en-GB" sz="1050" dirty="0">
                <a:solidFill>
                  <a:schemeClr val="tx1"/>
                </a:solidFill>
                <a:cs typeface="Arial"/>
              </a:rPr>
              <a:t>of</a:t>
            </a:r>
            <a:r>
              <a:rPr lang="en-GB" sz="1050" spc="-44" dirty="0">
                <a:solidFill>
                  <a:schemeClr val="tx1"/>
                </a:solidFill>
                <a:cs typeface="Arial"/>
              </a:rPr>
              <a:t> </a:t>
            </a:r>
            <a:r>
              <a:rPr lang="en-GB" sz="1050" dirty="0">
                <a:solidFill>
                  <a:schemeClr val="tx1"/>
                </a:solidFill>
                <a:cs typeface="Arial"/>
              </a:rPr>
              <a:t>moral</a:t>
            </a:r>
            <a:r>
              <a:rPr lang="en-GB" sz="1050" spc="-49" dirty="0">
                <a:solidFill>
                  <a:schemeClr val="tx1"/>
                </a:solidFill>
                <a:cs typeface="Arial"/>
              </a:rPr>
              <a:t> </a:t>
            </a:r>
            <a:r>
              <a:rPr lang="en-GB" sz="1050" dirty="0">
                <a:solidFill>
                  <a:schemeClr val="tx1"/>
                </a:solidFill>
                <a:cs typeface="Arial"/>
              </a:rPr>
              <a:t>and</a:t>
            </a:r>
            <a:r>
              <a:rPr lang="en-GB" sz="1050" spc="-44" dirty="0">
                <a:solidFill>
                  <a:schemeClr val="tx1"/>
                </a:solidFill>
                <a:cs typeface="Arial"/>
              </a:rPr>
              <a:t> </a:t>
            </a:r>
            <a:r>
              <a:rPr lang="en-GB" sz="1050" spc="-8" dirty="0">
                <a:solidFill>
                  <a:schemeClr val="tx1"/>
                </a:solidFill>
                <a:cs typeface="Arial"/>
              </a:rPr>
              <a:t>ethical </a:t>
            </a:r>
            <a:r>
              <a:rPr lang="en-US" sz="1050" spc="-8" noProof="0" dirty="0">
                <a:solidFill>
                  <a:schemeClr val="tx1"/>
                </a:solidFill>
                <a:cs typeface="Arial"/>
              </a:rPr>
              <a:t>behavior</a:t>
            </a:r>
            <a:r>
              <a:rPr lang="en-GB" sz="1050" spc="-8" dirty="0">
                <a:solidFill>
                  <a:schemeClr val="tx1"/>
                </a:solidFill>
                <a:cs typeface="Arial"/>
              </a:rPr>
              <a:t>.</a:t>
            </a:r>
            <a:endParaRPr lang="en-GB" sz="1050" dirty="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People</a:t>
            </a:r>
            <a:r>
              <a:rPr lang="en-GB" sz="1050" spc="-61" dirty="0">
                <a:solidFill>
                  <a:schemeClr val="tx1"/>
                </a:solidFill>
                <a:cs typeface="Arial"/>
              </a:rPr>
              <a:t> </a:t>
            </a:r>
            <a:r>
              <a:rPr lang="en-GB" sz="1050" dirty="0">
                <a:solidFill>
                  <a:schemeClr val="tx1"/>
                </a:solidFill>
                <a:cs typeface="Arial"/>
              </a:rPr>
              <a:t>work</a:t>
            </a:r>
            <a:r>
              <a:rPr lang="en-GB" sz="1050" spc="-49" dirty="0">
                <a:solidFill>
                  <a:schemeClr val="tx1"/>
                </a:solidFill>
                <a:cs typeface="Arial"/>
              </a:rPr>
              <a:t> </a:t>
            </a:r>
            <a:r>
              <a:rPr lang="en-GB" sz="1050" dirty="0">
                <a:solidFill>
                  <a:schemeClr val="tx1"/>
                </a:solidFill>
                <a:cs typeface="Arial"/>
              </a:rPr>
              <a:t>harder</a:t>
            </a:r>
            <a:r>
              <a:rPr lang="en-GB" sz="1050" spc="-53" dirty="0">
                <a:solidFill>
                  <a:schemeClr val="tx1"/>
                </a:solidFill>
                <a:cs typeface="Arial"/>
              </a:rPr>
              <a:t> </a:t>
            </a:r>
            <a:r>
              <a:rPr lang="en-GB" sz="1050" dirty="0">
                <a:solidFill>
                  <a:schemeClr val="tx1"/>
                </a:solidFill>
                <a:cs typeface="Arial"/>
              </a:rPr>
              <a:t>and</a:t>
            </a:r>
            <a:r>
              <a:rPr lang="en-GB" sz="1050" spc="-49" dirty="0">
                <a:solidFill>
                  <a:schemeClr val="tx1"/>
                </a:solidFill>
                <a:cs typeface="Arial"/>
              </a:rPr>
              <a:t> </a:t>
            </a:r>
            <a:r>
              <a:rPr lang="en-GB" sz="1050" dirty="0">
                <a:solidFill>
                  <a:schemeClr val="tx1"/>
                </a:solidFill>
                <a:cs typeface="Arial"/>
              </a:rPr>
              <a:t>are</a:t>
            </a:r>
            <a:r>
              <a:rPr lang="en-GB" sz="1050" spc="-53" dirty="0">
                <a:solidFill>
                  <a:schemeClr val="tx1"/>
                </a:solidFill>
                <a:cs typeface="Arial"/>
              </a:rPr>
              <a:t> </a:t>
            </a:r>
            <a:r>
              <a:rPr lang="en-GB" sz="1050" dirty="0">
                <a:solidFill>
                  <a:schemeClr val="tx1"/>
                </a:solidFill>
                <a:cs typeface="Arial"/>
              </a:rPr>
              <a:t>more</a:t>
            </a:r>
            <a:r>
              <a:rPr lang="en-GB" sz="1050" spc="-49" dirty="0">
                <a:solidFill>
                  <a:schemeClr val="tx1"/>
                </a:solidFill>
                <a:cs typeface="Arial"/>
              </a:rPr>
              <a:t> </a:t>
            </a:r>
            <a:r>
              <a:rPr lang="en-GB" sz="1050" dirty="0">
                <a:solidFill>
                  <a:schemeClr val="tx1"/>
                </a:solidFill>
                <a:cs typeface="Arial"/>
              </a:rPr>
              <a:t>effective</a:t>
            </a:r>
            <a:r>
              <a:rPr lang="en-GB" sz="1050" spc="-53" dirty="0">
                <a:solidFill>
                  <a:schemeClr val="tx1"/>
                </a:solidFill>
                <a:cs typeface="Arial"/>
              </a:rPr>
              <a:t> </a:t>
            </a:r>
            <a:r>
              <a:rPr lang="en-GB" sz="1050" dirty="0">
                <a:solidFill>
                  <a:schemeClr val="tx1"/>
                </a:solidFill>
                <a:cs typeface="Arial"/>
              </a:rPr>
              <a:t>when</a:t>
            </a:r>
            <a:r>
              <a:rPr lang="en-GB" sz="1050" spc="-49" dirty="0">
                <a:solidFill>
                  <a:schemeClr val="tx1"/>
                </a:solidFill>
                <a:cs typeface="Arial"/>
              </a:rPr>
              <a:t> </a:t>
            </a:r>
            <a:r>
              <a:rPr lang="en-GB" sz="1050" spc="-8" dirty="0">
                <a:solidFill>
                  <a:schemeClr val="tx1"/>
                </a:solidFill>
                <a:cs typeface="Arial"/>
              </a:rPr>
              <a:t>they’re </a:t>
            </a:r>
            <a:br>
              <a:rPr lang="en-GB" sz="1050" spc="-8" dirty="0">
                <a:solidFill>
                  <a:schemeClr val="tx1"/>
                </a:solidFill>
                <a:cs typeface="Arial"/>
              </a:rPr>
            </a:br>
            <a:r>
              <a:rPr lang="en-GB" sz="1050" dirty="0">
                <a:solidFill>
                  <a:schemeClr val="tx1"/>
                </a:solidFill>
                <a:cs typeface="Arial"/>
              </a:rPr>
              <a:t>turned</a:t>
            </a:r>
            <a:r>
              <a:rPr lang="en-GB" sz="1050" spc="-32" dirty="0">
                <a:solidFill>
                  <a:schemeClr val="tx1"/>
                </a:solidFill>
                <a:cs typeface="Arial"/>
              </a:rPr>
              <a:t> </a:t>
            </a:r>
            <a:r>
              <a:rPr lang="en-GB" sz="1050" dirty="0">
                <a:solidFill>
                  <a:schemeClr val="tx1"/>
                </a:solidFill>
                <a:cs typeface="Arial"/>
              </a:rPr>
              <a:t>on</a:t>
            </a:r>
            <a:r>
              <a:rPr lang="en-GB" sz="1050" spc="-32" dirty="0">
                <a:solidFill>
                  <a:schemeClr val="tx1"/>
                </a:solidFill>
                <a:cs typeface="Arial"/>
              </a:rPr>
              <a:t> </a:t>
            </a:r>
            <a:r>
              <a:rPr lang="en-GB" sz="1050" dirty="0">
                <a:solidFill>
                  <a:schemeClr val="tx1"/>
                </a:solidFill>
                <a:cs typeface="Arial"/>
              </a:rPr>
              <a:t>–</a:t>
            </a:r>
            <a:r>
              <a:rPr lang="en-GB" sz="1050" spc="-32" dirty="0">
                <a:solidFill>
                  <a:schemeClr val="tx1"/>
                </a:solidFill>
                <a:cs typeface="Arial"/>
              </a:rPr>
              <a:t> </a:t>
            </a:r>
            <a:r>
              <a:rPr lang="en-GB" sz="1050" dirty="0">
                <a:solidFill>
                  <a:schemeClr val="tx1"/>
                </a:solidFill>
                <a:cs typeface="Arial"/>
              </a:rPr>
              <a:t>not</a:t>
            </a:r>
            <a:r>
              <a:rPr lang="en-GB" sz="1050" spc="-32" dirty="0">
                <a:solidFill>
                  <a:schemeClr val="tx1"/>
                </a:solidFill>
                <a:cs typeface="Arial"/>
              </a:rPr>
              <a:t> </a:t>
            </a:r>
            <a:r>
              <a:rPr lang="en-GB" sz="1050" dirty="0">
                <a:solidFill>
                  <a:schemeClr val="tx1"/>
                </a:solidFill>
                <a:cs typeface="Arial"/>
              </a:rPr>
              <a:t>turned</a:t>
            </a:r>
            <a:r>
              <a:rPr lang="en-GB" sz="1050" spc="-32" dirty="0">
                <a:solidFill>
                  <a:schemeClr val="tx1"/>
                </a:solidFill>
                <a:cs typeface="Arial"/>
              </a:rPr>
              <a:t> </a:t>
            </a:r>
            <a:r>
              <a:rPr lang="en-GB" sz="1050" spc="-16" dirty="0">
                <a:solidFill>
                  <a:schemeClr val="tx1"/>
                </a:solidFill>
                <a:cs typeface="Arial"/>
              </a:rPr>
              <a:t>off.</a:t>
            </a:r>
            <a:endParaRPr lang="en-GB" sz="1050" dirty="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We</a:t>
            </a:r>
            <a:r>
              <a:rPr lang="en-GB" sz="1050" spc="-44" dirty="0">
                <a:solidFill>
                  <a:schemeClr val="tx1"/>
                </a:solidFill>
                <a:cs typeface="Arial"/>
              </a:rPr>
              <a:t> </a:t>
            </a:r>
            <a:r>
              <a:rPr lang="en-GB" sz="1050" dirty="0">
                <a:solidFill>
                  <a:schemeClr val="tx1"/>
                </a:solidFill>
                <a:cs typeface="Arial"/>
              </a:rPr>
              <a:t>are</a:t>
            </a:r>
            <a:r>
              <a:rPr lang="en-GB" sz="1050" spc="-32" dirty="0">
                <a:solidFill>
                  <a:schemeClr val="tx1"/>
                </a:solidFill>
                <a:cs typeface="Arial"/>
              </a:rPr>
              <a:t> </a:t>
            </a:r>
            <a:r>
              <a:rPr lang="en-GB" sz="1050" dirty="0">
                <a:solidFill>
                  <a:schemeClr val="tx1"/>
                </a:solidFill>
                <a:cs typeface="Arial"/>
              </a:rPr>
              <a:t>a</a:t>
            </a:r>
            <a:r>
              <a:rPr lang="en-GB" sz="1050" spc="-32" dirty="0">
                <a:solidFill>
                  <a:schemeClr val="tx1"/>
                </a:solidFill>
                <a:cs typeface="Arial"/>
              </a:rPr>
              <a:t> </a:t>
            </a:r>
            <a:r>
              <a:rPr lang="en-GB" sz="1050" dirty="0">
                <a:solidFill>
                  <a:schemeClr val="tx1"/>
                </a:solidFill>
                <a:cs typeface="Arial"/>
              </a:rPr>
              <a:t>warm,</a:t>
            </a:r>
            <a:r>
              <a:rPr lang="en-GB" sz="1050" spc="-32" dirty="0">
                <a:solidFill>
                  <a:schemeClr val="tx1"/>
                </a:solidFill>
                <a:cs typeface="Arial"/>
              </a:rPr>
              <a:t> </a:t>
            </a:r>
            <a:r>
              <a:rPr lang="en-GB" sz="1050" dirty="0">
                <a:solidFill>
                  <a:schemeClr val="tx1"/>
                </a:solidFill>
                <a:cs typeface="Arial"/>
              </a:rPr>
              <a:t>close</a:t>
            </a:r>
            <a:r>
              <a:rPr lang="en-GB" sz="1050" spc="-32" dirty="0">
                <a:solidFill>
                  <a:schemeClr val="tx1"/>
                </a:solidFill>
                <a:cs typeface="Arial"/>
              </a:rPr>
              <a:t> </a:t>
            </a:r>
            <a:r>
              <a:rPr lang="en-GB" sz="1050" spc="-20" dirty="0">
                <a:solidFill>
                  <a:schemeClr val="tx1"/>
                </a:solidFill>
                <a:cs typeface="Arial"/>
              </a:rPr>
              <a:t>company.</a:t>
            </a:r>
            <a:r>
              <a:rPr lang="en-GB" sz="1050" spc="-36" dirty="0">
                <a:solidFill>
                  <a:schemeClr val="tx1"/>
                </a:solidFill>
                <a:cs typeface="Arial"/>
              </a:rPr>
              <a:t> </a:t>
            </a:r>
            <a:r>
              <a:rPr lang="en-GB" sz="1050" dirty="0">
                <a:solidFill>
                  <a:schemeClr val="tx1"/>
                </a:solidFill>
                <a:cs typeface="Arial"/>
              </a:rPr>
              <a:t>This</a:t>
            </a:r>
            <a:r>
              <a:rPr lang="en-GB" sz="1050" spc="-32" dirty="0">
                <a:solidFill>
                  <a:schemeClr val="tx1"/>
                </a:solidFill>
                <a:cs typeface="Arial"/>
              </a:rPr>
              <a:t> </a:t>
            </a:r>
            <a:r>
              <a:rPr lang="en-GB" sz="1050" dirty="0">
                <a:solidFill>
                  <a:schemeClr val="tx1"/>
                </a:solidFill>
                <a:cs typeface="Arial"/>
              </a:rPr>
              <a:t>is</a:t>
            </a:r>
            <a:r>
              <a:rPr lang="en-GB" sz="1050" spc="-32" dirty="0">
                <a:solidFill>
                  <a:schemeClr val="tx1"/>
                </a:solidFill>
                <a:cs typeface="Arial"/>
              </a:rPr>
              <a:t> </a:t>
            </a:r>
            <a:r>
              <a:rPr lang="en-GB" sz="1050" dirty="0">
                <a:solidFill>
                  <a:schemeClr val="tx1"/>
                </a:solidFill>
                <a:cs typeface="Arial"/>
              </a:rPr>
              <a:t>a</a:t>
            </a:r>
            <a:r>
              <a:rPr lang="en-GB" sz="1050" spc="-32" dirty="0">
                <a:solidFill>
                  <a:schemeClr val="tx1"/>
                </a:solidFill>
                <a:cs typeface="Arial"/>
              </a:rPr>
              <a:t> </a:t>
            </a:r>
            <a:r>
              <a:rPr lang="en-GB" sz="1050" dirty="0">
                <a:solidFill>
                  <a:schemeClr val="tx1"/>
                </a:solidFill>
                <a:cs typeface="Arial"/>
              </a:rPr>
              <a:t>strength</a:t>
            </a:r>
            <a:r>
              <a:rPr lang="en-GB" sz="1050" spc="-32" dirty="0">
                <a:solidFill>
                  <a:schemeClr val="tx1"/>
                </a:solidFill>
                <a:cs typeface="Arial"/>
              </a:rPr>
              <a:t> </a:t>
            </a:r>
            <a:r>
              <a:rPr lang="en-GB" sz="1050" dirty="0">
                <a:solidFill>
                  <a:schemeClr val="tx1"/>
                </a:solidFill>
                <a:cs typeface="Arial"/>
              </a:rPr>
              <a:t>–</a:t>
            </a:r>
            <a:r>
              <a:rPr lang="en-GB" sz="1050" spc="-32" dirty="0">
                <a:solidFill>
                  <a:schemeClr val="tx1"/>
                </a:solidFill>
                <a:cs typeface="Arial"/>
              </a:rPr>
              <a:t> </a:t>
            </a:r>
            <a:br>
              <a:rPr lang="en-GB" sz="1050" spc="-32" dirty="0">
                <a:solidFill>
                  <a:schemeClr val="tx1"/>
                </a:solidFill>
                <a:cs typeface="Arial"/>
              </a:rPr>
            </a:br>
            <a:r>
              <a:rPr lang="en-GB" sz="1050" spc="-20" dirty="0">
                <a:solidFill>
                  <a:schemeClr val="tx1"/>
                </a:solidFill>
                <a:cs typeface="Arial"/>
              </a:rPr>
              <a:t>not </a:t>
            </a:r>
            <a:r>
              <a:rPr lang="en-GB" sz="1050" dirty="0">
                <a:solidFill>
                  <a:schemeClr val="tx1"/>
                </a:solidFill>
                <a:cs typeface="Arial"/>
              </a:rPr>
              <a:t>a </a:t>
            </a:r>
            <a:r>
              <a:rPr lang="en-GB" sz="1050" spc="-8" dirty="0">
                <a:solidFill>
                  <a:schemeClr val="tx1"/>
                </a:solidFill>
                <a:cs typeface="Arial"/>
              </a:rPr>
              <a:t>weakness.</a:t>
            </a:r>
            <a:endParaRPr lang="en-GB" sz="1050" dirty="0">
              <a:solidFill>
                <a:schemeClr val="tx1"/>
              </a:solidFill>
              <a:cs typeface="Arial"/>
            </a:endParaRPr>
          </a:p>
          <a:p>
            <a:pPr marL="284163" marR="240783"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We</a:t>
            </a:r>
            <a:r>
              <a:rPr lang="en-GB" sz="1050" spc="-61" dirty="0">
                <a:solidFill>
                  <a:schemeClr val="tx1"/>
                </a:solidFill>
                <a:cs typeface="Arial"/>
              </a:rPr>
              <a:t> </a:t>
            </a:r>
            <a:r>
              <a:rPr lang="en-GB" sz="1050" dirty="0">
                <a:solidFill>
                  <a:schemeClr val="tx1"/>
                </a:solidFill>
                <a:cs typeface="Arial"/>
              </a:rPr>
              <a:t>must</a:t>
            </a:r>
            <a:r>
              <a:rPr lang="en-GB" sz="1050" spc="-57" dirty="0">
                <a:solidFill>
                  <a:schemeClr val="tx1"/>
                </a:solidFill>
                <a:cs typeface="Arial"/>
              </a:rPr>
              <a:t> </a:t>
            </a:r>
            <a:r>
              <a:rPr lang="en-GB" sz="1050" dirty="0">
                <a:solidFill>
                  <a:schemeClr val="tx1"/>
                </a:solidFill>
                <a:cs typeface="Arial"/>
              </a:rPr>
              <a:t>continue</a:t>
            </a:r>
            <a:r>
              <a:rPr lang="en-GB" sz="1050" spc="-61" dirty="0">
                <a:solidFill>
                  <a:schemeClr val="tx1"/>
                </a:solidFill>
                <a:cs typeface="Arial"/>
              </a:rPr>
              <a:t> </a:t>
            </a:r>
            <a:r>
              <a:rPr lang="en-GB" sz="1050" spc="-8" dirty="0">
                <a:solidFill>
                  <a:schemeClr val="tx1"/>
                </a:solidFill>
                <a:cs typeface="Arial"/>
              </a:rPr>
              <a:t>building</a:t>
            </a:r>
            <a:r>
              <a:rPr lang="en-GB" sz="1050" spc="-57" dirty="0">
                <a:solidFill>
                  <a:schemeClr val="tx1"/>
                </a:solidFill>
                <a:cs typeface="Arial"/>
              </a:rPr>
              <a:t> </a:t>
            </a:r>
            <a:r>
              <a:rPr lang="en-GB" sz="1050" dirty="0">
                <a:solidFill>
                  <a:schemeClr val="tx1"/>
                </a:solidFill>
                <a:cs typeface="Arial"/>
              </a:rPr>
              <a:t>a</a:t>
            </a:r>
            <a:r>
              <a:rPr lang="en-GB" sz="1050" spc="-61" dirty="0">
                <a:solidFill>
                  <a:schemeClr val="tx1"/>
                </a:solidFill>
                <a:cs typeface="Arial"/>
              </a:rPr>
              <a:t> </a:t>
            </a:r>
            <a:r>
              <a:rPr lang="en-GB" sz="1050" spc="-8" dirty="0">
                <a:solidFill>
                  <a:schemeClr val="tx1"/>
                </a:solidFill>
                <a:cs typeface="Arial"/>
              </a:rPr>
              <a:t>professional</a:t>
            </a:r>
            <a:r>
              <a:rPr lang="en-GB" sz="1050" spc="-57" dirty="0">
                <a:solidFill>
                  <a:schemeClr val="tx1"/>
                </a:solidFill>
                <a:cs typeface="Arial"/>
              </a:rPr>
              <a:t> </a:t>
            </a:r>
            <a:r>
              <a:rPr lang="en-GB" sz="1050" dirty="0">
                <a:solidFill>
                  <a:schemeClr val="tx1"/>
                </a:solidFill>
                <a:cs typeface="Arial"/>
              </a:rPr>
              <a:t>company</a:t>
            </a:r>
            <a:r>
              <a:rPr lang="en-GB" sz="1050" spc="-57" dirty="0">
                <a:solidFill>
                  <a:schemeClr val="tx1"/>
                </a:solidFill>
                <a:cs typeface="Arial"/>
              </a:rPr>
              <a:t> </a:t>
            </a:r>
            <a:r>
              <a:rPr lang="en-GB" sz="1050" spc="-40" dirty="0">
                <a:solidFill>
                  <a:schemeClr val="tx1"/>
                </a:solidFill>
                <a:cs typeface="Arial"/>
              </a:rPr>
              <a:t>– </a:t>
            </a:r>
            <a:br>
              <a:rPr lang="en-GB" sz="1050" spc="-40" dirty="0">
                <a:solidFill>
                  <a:schemeClr val="tx1"/>
                </a:solidFill>
                <a:cs typeface="Arial"/>
              </a:rPr>
            </a:br>
            <a:r>
              <a:rPr lang="en-GB" sz="1050" spc="-8" dirty="0">
                <a:solidFill>
                  <a:schemeClr val="tx1"/>
                </a:solidFill>
                <a:cs typeface="Arial"/>
              </a:rPr>
              <a:t>together</a:t>
            </a:r>
            <a:r>
              <a:rPr lang="en-GB" sz="1050" spc="-16" dirty="0">
                <a:solidFill>
                  <a:schemeClr val="tx1"/>
                </a:solidFill>
                <a:cs typeface="Arial"/>
              </a:rPr>
              <a:t> </a:t>
            </a:r>
            <a:r>
              <a:rPr lang="en-GB" sz="1050" dirty="0">
                <a:solidFill>
                  <a:schemeClr val="tx1"/>
                </a:solidFill>
                <a:cs typeface="Arial"/>
              </a:rPr>
              <a:t>–</a:t>
            </a:r>
            <a:r>
              <a:rPr lang="en-GB" sz="1050" spc="-16" dirty="0">
                <a:solidFill>
                  <a:schemeClr val="tx1"/>
                </a:solidFill>
                <a:cs typeface="Arial"/>
              </a:rPr>
              <a:t> </a:t>
            </a:r>
            <a:r>
              <a:rPr lang="en-GB" sz="1050" dirty="0">
                <a:solidFill>
                  <a:schemeClr val="tx1"/>
                </a:solidFill>
                <a:cs typeface="Arial"/>
              </a:rPr>
              <a:t>as</a:t>
            </a:r>
            <a:r>
              <a:rPr lang="en-GB" sz="1050" spc="-16" dirty="0">
                <a:solidFill>
                  <a:schemeClr val="tx1"/>
                </a:solidFill>
                <a:cs typeface="Arial"/>
              </a:rPr>
              <a:t> </a:t>
            </a:r>
            <a:r>
              <a:rPr lang="en-GB" sz="1050" dirty="0">
                <a:solidFill>
                  <a:schemeClr val="tx1"/>
                </a:solidFill>
                <a:cs typeface="Arial"/>
              </a:rPr>
              <a:t>a</a:t>
            </a:r>
            <a:r>
              <a:rPr lang="en-GB" sz="1050" spc="-12" dirty="0">
                <a:solidFill>
                  <a:schemeClr val="tx1"/>
                </a:solidFill>
                <a:cs typeface="Arial"/>
              </a:rPr>
              <a:t> </a:t>
            </a:r>
            <a:r>
              <a:rPr lang="en-GB" sz="1050" spc="-16" dirty="0">
                <a:solidFill>
                  <a:schemeClr val="tx1"/>
                </a:solidFill>
                <a:cs typeface="Arial"/>
              </a:rPr>
              <a:t>team.</a:t>
            </a:r>
            <a:endParaRPr lang="en-GB" sz="1050" dirty="0">
              <a:solidFill>
                <a:schemeClr val="tx1"/>
              </a:solidFill>
              <a:cs typeface="Arial"/>
            </a:endParaRPr>
          </a:p>
          <a:p>
            <a:pPr marL="284163" marR="74443" lvl="0" indent="-274638" defTabSz="914400">
              <a:spcAft>
                <a:spcPts val="300"/>
              </a:spcAft>
              <a:buClr>
                <a:schemeClr val="accent1"/>
              </a:buClr>
              <a:buFont typeface="+mj-lt"/>
              <a:buAutoNum type="arabicPeriod"/>
              <a:tabLst>
                <a:tab pos="162234" algn="l"/>
              </a:tabLst>
              <a:defRPr/>
            </a:pPr>
            <a:r>
              <a:rPr lang="en-GB" sz="1050" dirty="0">
                <a:solidFill>
                  <a:schemeClr val="tx1"/>
                </a:solidFill>
                <a:cs typeface="Arial"/>
              </a:rPr>
              <a:t>Shared</a:t>
            </a:r>
            <a:r>
              <a:rPr lang="en-GB" sz="1050" spc="-44" dirty="0">
                <a:solidFill>
                  <a:schemeClr val="tx1"/>
                </a:solidFill>
                <a:cs typeface="Arial"/>
              </a:rPr>
              <a:t> </a:t>
            </a:r>
            <a:r>
              <a:rPr lang="en-GB" sz="1050" dirty="0">
                <a:solidFill>
                  <a:schemeClr val="tx1"/>
                </a:solidFill>
                <a:cs typeface="Arial"/>
              </a:rPr>
              <a:t>values</a:t>
            </a:r>
            <a:r>
              <a:rPr lang="en-GB" sz="1050" spc="-40" dirty="0">
                <a:solidFill>
                  <a:schemeClr val="tx1"/>
                </a:solidFill>
                <a:cs typeface="Arial"/>
              </a:rPr>
              <a:t> </a:t>
            </a:r>
            <a:r>
              <a:rPr lang="en-GB" sz="1050" dirty="0">
                <a:solidFill>
                  <a:schemeClr val="tx1"/>
                </a:solidFill>
                <a:cs typeface="Arial"/>
              </a:rPr>
              <a:t>can</a:t>
            </a:r>
            <a:r>
              <a:rPr lang="en-GB" sz="1050" spc="-44" dirty="0">
                <a:solidFill>
                  <a:schemeClr val="tx1"/>
                </a:solidFill>
                <a:cs typeface="Arial"/>
              </a:rPr>
              <a:t> </a:t>
            </a:r>
            <a:r>
              <a:rPr lang="en-GB" sz="1050" dirty="0">
                <a:solidFill>
                  <a:schemeClr val="tx1"/>
                </a:solidFill>
                <a:cs typeface="Arial"/>
              </a:rPr>
              <a:t>be</a:t>
            </a:r>
            <a:r>
              <a:rPr lang="en-GB" sz="1050" spc="-40" dirty="0">
                <a:solidFill>
                  <a:schemeClr val="tx1"/>
                </a:solidFill>
                <a:cs typeface="Arial"/>
              </a:rPr>
              <a:t> </a:t>
            </a:r>
            <a:r>
              <a:rPr lang="en-GB" sz="1050" dirty="0">
                <a:solidFill>
                  <a:schemeClr val="tx1"/>
                </a:solidFill>
                <a:cs typeface="Arial"/>
              </a:rPr>
              <a:t>altered</a:t>
            </a:r>
            <a:r>
              <a:rPr lang="en-GB" sz="1050" spc="-40" dirty="0">
                <a:solidFill>
                  <a:schemeClr val="tx1"/>
                </a:solidFill>
                <a:cs typeface="Arial"/>
              </a:rPr>
              <a:t> </a:t>
            </a:r>
            <a:r>
              <a:rPr lang="en-GB" sz="1050" dirty="0">
                <a:solidFill>
                  <a:schemeClr val="tx1"/>
                </a:solidFill>
                <a:cs typeface="Arial"/>
              </a:rPr>
              <a:t>with</a:t>
            </a:r>
            <a:r>
              <a:rPr lang="en-GB" sz="1050" spc="-44" dirty="0">
                <a:solidFill>
                  <a:schemeClr val="tx1"/>
                </a:solidFill>
                <a:cs typeface="Arial"/>
              </a:rPr>
              <a:t> </a:t>
            </a:r>
            <a:r>
              <a:rPr lang="en-GB" sz="1050" spc="-8" dirty="0">
                <a:solidFill>
                  <a:schemeClr val="tx1"/>
                </a:solidFill>
                <a:cs typeface="Arial"/>
              </a:rPr>
              <a:t>circumstances</a:t>
            </a:r>
            <a:r>
              <a:rPr lang="en-GB" sz="1050" spc="-40" dirty="0">
                <a:solidFill>
                  <a:schemeClr val="tx1"/>
                </a:solidFill>
                <a:cs typeface="Arial"/>
              </a:rPr>
              <a:t> </a:t>
            </a:r>
            <a:r>
              <a:rPr lang="en-GB" sz="1050" dirty="0">
                <a:solidFill>
                  <a:schemeClr val="tx1"/>
                </a:solidFill>
                <a:cs typeface="Arial"/>
              </a:rPr>
              <a:t>–</a:t>
            </a:r>
            <a:r>
              <a:rPr lang="en-GB" sz="1050" spc="-40" dirty="0">
                <a:solidFill>
                  <a:schemeClr val="tx1"/>
                </a:solidFill>
                <a:cs typeface="Arial"/>
              </a:rPr>
              <a:t> </a:t>
            </a:r>
            <a:r>
              <a:rPr lang="en-GB" sz="1050" spc="-20" dirty="0">
                <a:solidFill>
                  <a:schemeClr val="tx1"/>
                </a:solidFill>
                <a:cs typeface="Arial"/>
              </a:rPr>
              <a:t>but </a:t>
            </a:r>
            <a:r>
              <a:rPr lang="en-GB" sz="1050" spc="-8" dirty="0">
                <a:solidFill>
                  <a:schemeClr val="tx1"/>
                </a:solidFill>
                <a:cs typeface="Arial"/>
              </a:rPr>
              <a:t>carefully</a:t>
            </a:r>
            <a:r>
              <a:rPr lang="en-GB" sz="1050" spc="-32" dirty="0">
                <a:solidFill>
                  <a:schemeClr val="tx1"/>
                </a:solidFill>
                <a:cs typeface="Arial"/>
              </a:rPr>
              <a:t> </a:t>
            </a:r>
            <a:r>
              <a:rPr lang="en-GB" sz="1050" dirty="0">
                <a:solidFill>
                  <a:schemeClr val="tx1"/>
                </a:solidFill>
                <a:cs typeface="Arial"/>
              </a:rPr>
              <a:t>and</a:t>
            </a:r>
            <a:r>
              <a:rPr lang="en-GB" sz="1050" spc="-28" dirty="0">
                <a:solidFill>
                  <a:schemeClr val="tx1"/>
                </a:solidFill>
                <a:cs typeface="Arial"/>
              </a:rPr>
              <a:t> </a:t>
            </a:r>
            <a:r>
              <a:rPr lang="en-GB" sz="1050" dirty="0">
                <a:solidFill>
                  <a:schemeClr val="tx1"/>
                </a:solidFill>
                <a:cs typeface="Arial"/>
              </a:rPr>
              <a:t>with</a:t>
            </a:r>
            <a:r>
              <a:rPr lang="en-GB" sz="1050" spc="-32" dirty="0">
                <a:solidFill>
                  <a:schemeClr val="tx1"/>
                </a:solidFill>
                <a:cs typeface="Arial"/>
              </a:rPr>
              <a:t> </a:t>
            </a:r>
            <a:r>
              <a:rPr lang="en-GB" sz="1050" dirty="0">
                <a:solidFill>
                  <a:schemeClr val="tx1"/>
                </a:solidFill>
                <a:cs typeface="Arial"/>
              </a:rPr>
              <a:t>tact</a:t>
            </a:r>
            <a:r>
              <a:rPr lang="en-GB" sz="1050" spc="-28" dirty="0">
                <a:solidFill>
                  <a:schemeClr val="tx1"/>
                </a:solidFill>
                <a:cs typeface="Arial"/>
              </a:rPr>
              <a:t> </a:t>
            </a:r>
            <a:r>
              <a:rPr lang="en-GB" sz="1050" dirty="0">
                <a:solidFill>
                  <a:schemeClr val="tx1"/>
                </a:solidFill>
                <a:cs typeface="Arial"/>
              </a:rPr>
              <a:t>and</a:t>
            </a:r>
            <a:r>
              <a:rPr lang="en-GB" sz="1050" spc="-32" dirty="0">
                <a:solidFill>
                  <a:schemeClr val="tx1"/>
                </a:solidFill>
                <a:cs typeface="Arial"/>
              </a:rPr>
              <a:t> </a:t>
            </a:r>
            <a:r>
              <a:rPr lang="en-GB" sz="1050" spc="-8" dirty="0">
                <a:solidFill>
                  <a:schemeClr val="tx1"/>
                </a:solidFill>
                <a:cs typeface="Arial"/>
              </a:rPr>
              <a:t>consideration</a:t>
            </a:r>
            <a:r>
              <a:rPr lang="en-GB" sz="1050" spc="-28" dirty="0">
                <a:solidFill>
                  <a:schemeClr val="tx1"/>
                </a:solidFill>
                <a:cs typeface="Arial"/>
              </a:rPr>
              <a:t> </a:t>
            </a:r>
            <a:r>
              <a:rPr lang="en-GB" sz="1050" dirty="0">
                <a:solidFill>
                  <a:schemeClr val="tx1"/>
                </a:solidFill>
                <a:cs typeface="Arial"/>
              </a:rPr>
              <a:t>for</a:t>
            </a:r>
            <a:r>
              <a:rPr lang="en-GB" sz="1050" spc="-28" dirty="0">
                <a:solidFill>
                  <a:schemeClr val="tx1"/>
                </a:solidFill>
                <a:cs typeface="Arial"/>
              </a:rPr>
              <a:t> </a:t>
            </a:r>
            <a:r>
              <a:rPr lang="en-GB" sz="1050" spc="-20" dirty="0">
                <a:solidFill>
                  <a:schemeClr val="tx1"/>
                </a:solidFill>
                <a:cs typeface="Arial"/>
              </a:rPr>
              <a:t>one </a:t>
            </a:r>
            <a:r>
              <a:rPr lang="en-GB" sz="1050" spc="-8" dirty="0">
                <a:solidFill>
                  <a:schemeClr val="tx1"/>
                </a:solidFill>
                <a:cs typeface="Arial"/>
              </a:rPr>
              <a:t>another’s</a:t>
            </a:r>
            <a:r>
              <a:rPr lang="en-GB" sz="1050" spc="-73" dirty="0">
                <a:solidFill>
                  <a:schemeClr val="tx1"/>
                </a:solidFill>
                <a:cs typeface="Arial"/>
              </a:rPr>
              <a:t> </a:t>
            </a:r>
            <a:r>
              <a:rPr lang="en-GB" sz="1050" spc="-8" dirty="0">
                <a:solidFill>
                  <a:schemeClr val="tx1"/>
                </a:solidFill>
                <a:cs typeface="Arial"/>
              </a:rPr>
              <a:t>needs.</a:t>
            </a:r>
          </a:p>
          <a:p>
            <a:pPr marL="9525" marR="74443" lvl="0" indent="0" defTabSz="914400">
              <a:spcAft>
                <a:spcPts val="300"/>
              </a:spcAft>
              <a:buClrTx/>
              <a:buFont typeface="+mj-lt"/>
              <a:buNone/>
              <a:tabLst>
                <a:tab pos="162234" algn="l"/>
              </a:tabLst>
              <a:defRPr/>
            </a:pPr>
            <a:endParaRPr lang="en-GB" sz="1050" spc="-8" dirty="0">
              <a:solidFill>
                <a:schemeClr val="tx1"/>
              </a:solidFill>
              <a:cs typeface="Arial"/>
            </a:endParaRPr>
          </a:p>
          <a:p>
            <a:pPr marL="9755" marR="74443" lvl="0" indent="0" defTabSz="914400">
              <a:spcAft>
                <a:spcPts val="300"/>
              </a:spcAft>
              <a:buClrTx/>
              <a:buFont typeface="+mj-lt"/>
              <a:buNone/>
              <a:tabLst>
                <a:tab pos="162234" algn="l"/>
              </a:tabLst>
              <a:defRPr/>
            </a:pPr>
            <a:r>
              <a:rPr lang="en-GB" sz="1050" spc="-8" dirty="0">
                <a:solidFill>
                  <a:schemeClr val="accent1"/>
                </a:solidFill>
                <a:cs typeface="Arial"/>
              </a:rPr>
              <a:t>When accepted</a:t>
            </a:r>
            <a:r>
              <a:rPr lang="en-GB" sz="1050" spc="-8" baseline="0" dirty="0">
                <a:solidFill>
                  <a:schemeClr val="accent1"/>
                </a:solidFill>
                <a:cs typeface="Arial"/>
              </a:rPr>
              <a:t> Shared Values are changed or challenged, </a:t>
            </a:r>
            <a:br>
              <a:rPr lang="en-GB" sz="1050" spc="-8" baseline="0" dirty="0">
                <a:solidFill>
                  <a:schemeClr val="accent1"/>
                </a:solidFill>
                <a:cs typeface="Arial"/>
              </a:rPr>
            </a:br>
            <a:r>
              <a:rPr lang="en-GB" sz="1050" spc="-8" baseline="0" dirty="0">
                <a:solidFill>
                  <a:schemeClr val="accent1"/>
                </a:solidFill>
                <a:cs typeface="Arial"/>
              </a:rPr>
              <a:t>the emotional impact and negative feelings can </a:t>
            </a:r>
            <a:br>
              <a:rPr lang="en-GB" sz="1050" spc="-8" baseline="0" dirty="0">
                <a:solidFill>
                  <a:schemeClr val="accent1"/>
                </a:solidFill>
                <a:cs typeface="Arial"/>
              </a:rPr>
            </a:br>
            <a:r>
              <a:rPr lang="en-GB" sz="1050" spc="-8" baseline="0" dirty="0">
                <a:solidFill>
                  <a:schemeClr val="accent1"/>
                </a:solidFill>
                <a:cs typeface="Arial"/>
              </a:rPr>
              <a:t>damage the Company. </a:t>
            </a:r>
          </a:p>
          <a:p>
            <a:pPr marL="9755" marR="74443" lvl="0" indent="0" defTabSz="914400">
              <a:spcAft>
                <a:spcPts val="300"/>
              </a:spcAft>
              <a:buClrTx/>
              <a:buFont typeface="+mj-lt"/>
              <a:buNone/>
              <a:tabLst>
                <a:tab pos="162234" algn="l"/>
              </a:tabLst>
              <a:defRPr/>
            </a:pPr>
            <a:r>
              <a:rPr lang="en-GB" sz="1050" b="1" spc="-8" baseline="0" dirty="0">
                <a:solidFill>
                  <a:schemeClr val="accent1"/>
                </a:solidFill>
                <a:cs typeface="Arial"/>
              </a:rPr>
              <a:t>-Robert E. Gallagher, May 1984</a:t>
            </a:r>
            <a:endParaRPr lang="en-GB" sz="1050" b="1" dirty="0">
              <a:solidFill>
                <a:schemeClr val="accent1"/>
              </a:solidFill>
              <a:cs typeface="Arial"/>
            </a:endParaRPr>
          </a:p>
        </p:txBody>
      </p:sp>
      <p:sp>
        <p:nvSpPr>
          <p:cNvPr id="47" name="Title 3">
            <a:extLst>
              <a:ext uri="{FF2B5EF4-FFF2-40B4-BE49-F238E27FC236}">
                <a16:creationId xmlns:a16="http://schemas.microsoft.com/office/drawing/2014/main" id="{17DC20F7-933F-FC29-AAFF-94772914A9FC}"/>
              </a:ext>
            </a:extLst>
          </p:cNvPr>
          <p:cNvSpPr txBox="1">
            <a:spLocks/>
          </p:cNvSpPr>
          <p:nvPr userDrawn="1"/>
        </p:nvSpPr>
        <p:spPr>
          <a:xfrm>
            <a:off x="611189" y="611190"/>
            <a:ext cx="9158042" cy="724125"/>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chemeClr val="accent2"/>
                </a:solidFill>
              </a:rPr>
              <a:t>The Gallagher Way</a:t>
            </a:r>
          </a:p>
        </p:txBody>
      </p:sp>
      <p:sp>
        <p:nvSpPr>
          <p:cNvPr id="48" name="TextBox 47"/>
          <p:cNvSpPr txBox="1"/>
          <p:nvPr userDrawn="1"/>
        </p:nvSpPr>
        <p:spPr>
          <a:xfrm>
            <a:off x="607109" y="1368451"/>
            <a:ext cx="8239711" cy="692497"/>
          </a:xfrm>
          <a:prstGeom prst="rect">
            <a:avLst/>
          </a:prstGeom>
          <a:noFill/>
        </p:spPr>
        <p:txBody>
          <a:bodyPr wrap="square" lIns="0" tIns="0" rIns="0" bIns="0" rtlCol="0">
            <a:spAutoFit/>
          </a:bodyPr>
          <a:lstStyle/>
          <a:p>
            <a:r>
              <a:rPr lang="en-US" sz="1500" b="0" dirty="0">
                <a:solidFill>
                  <a:schemeClr val="accent1"/>
                </a:solidFill>
                <a:latin typeface="+mj-lt"/>
              </a:rPr>
              <a:t>Shared Values at Gallagher</a:t>
            </a:r>
            <a:r>
              <a:rPr lang="en-US" sz="1500" b="0" baseline="0" dirty="0">
                <a:solidFill>
                  <a:schemeClr val="accent1"/>
                </a:solidFill>
                <a:latin typeface="+mj-lt"/>
              </a:rPr>
              <a:t> are the rock foundation of the Company and our Culture. </a:t>
            </a:r>
            <a:br>
              <a:rPr lang="en-US" sz="1500" b="0" baseline="0" dirty="0">
                <a:solidFill>
                  <a:schemeClr val="accent1"/>
                </a:solidFill>
                <a:latin typeface="+mj-lt"/>
              </a:rPr>
            </a:br>
            <a:r>
              <a:rPr lang="en-US" sz="1500" b="0" baseline="0" dirty="0">
                <a:solidFill>
                  <a:schemeClr val="accent1"/>
                </a:solidFill>
                <a:latin typeface="+mj-lt"/>
              </a:rPr>
              <a:t>What is a Shared Value? These are concepts that the vast majority of the movers and shakers </a:t>
            </a:r>
            <a:br>
              <a:rPr lang="en-US" sz="1500" b="0" baseline="0" dirty="0">
                <a:solidFill>
                  <a:schemeClr val="accent1"/>
                </a:solidFill>
                <a:latin typeface="+mj-lt"/>
              </a:rPr>
            </a:br>
            <a:r>
              <a:rPr lang="en-US" sz="1500" b="0" baseline="0" dirty="0">
                <a:solidFill>
                  <a:schemeClr val="accent1"/>
                </a:solidFill>
                <a:latin typeface="+mj-lt"/>
              </a:rPr>
              <a:t>in the Company passionately adhere to. What are some of Gallagher’s Shared Values?</a:t>
            </a:r>
            <a:endParaRPr lang="en-US" sz="1500" b="0" dirty="0">
              <a:solidFill>
                <a:schemeClr val="accent1"/>
              </a:solidFill>
              <a:latin typeface="+mj-lt"/>
            </a:endParaRPr>
          </a:p>
        </p:txBody>
      </p:sp>
      <p:sp>
        <p:nvSpPr>
          <p:cNvPr id="50" name="Title 3">
            <a:extLst>
              <a:ext uri="{FF2B5EF4-FFF2-40B4-BE49-F238E27FC236}">
                <a16:creationId xmlns:a16="http://schemas.microsoft.com/office/drawing/2014/main" id="{17DC20F7-933F-FC29-AAFF-94772914A9FC}"/>
              </a:ext>
            </a:extLst>
          </p:cNvPr>
          <p:cNvSpPr txBox="1">
            <a:spLocks/>
          </p:cNvSpPr>
          <p:nvPr userDrawn="1"/>
        </p:nvSpPr>
        <p:spPr>
          <a:xfrm>
            <a:off x="611189" y="611190"/>
            <a:ext cx="9158042" cy="724125"/>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chemeClr val="accent2"/>
                </a:solidFill>
              </a:rPr>
              <a:t>The Gallagher Way</a:t>
            </a:r>
          </a:p>
        </p:txBody>
      </p:sp>
    </p:spTree>
    <p:extLst>
      <p:ext uri="{BB962C8B-B14F-4D97-AF65-F5344CB8AC3E}">
        <p14:creationId xmlns:p14="http://schemas.microsoft.com/office/powerpoint/2010/main" val="13328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ustom Disclos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64061" y="5380264"/>
            <a:ext cx="2463527" cy="1175162"/>
          </a:xfrm>
          <a:prstGeom prst="rect">
            <a:avLst/>
          </a:prstGeom>
        </p:spPr>
      </p:pic>
      <p:sp>
        <p:nvSpPr>
          <p:cNvPr id="4" name="TextBox 3"/>
          <p:cNvSpPr txBox="1"/>
          <p:nvPr userDrawn="1"/>
        </p:nvSpPr>
        <p:spPr>
          <a:xfrm>
            <a:off x="610885" y="869525"/>
            <a:ext cx="7649195" cy="507831"/>
          </a:xfrm>
          <a:prstGeom prst="rect">
            <a:avLst/>
          </a:prstGeom>
          <a:noFill/>
        </p:spPr>
        <p:txBody>
          <a:bodyPr wrap="square" lIns="0" rIns="0" rtlCol="0">
            <a:spAutoFit/>
          </a:bodyPr>
          <a:lstStyle/>
          <a:p>
            <a:pPr>
              <a:lnSpc>
                <a:spcPct val="90000"/>
              </a:lnSpc>
              <a:spcAft>
                <a:spcPts val="600"/>
              </a:spcAft>
            </a:pPr>
            <a:r>
              <a:rPr lang="en-US" sz="1000" dirty="0">
                <a:latin typeface="+mn-lt"/>
              </a:rPr>
              <a:t>© Copyright 2025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p:txBody>
      </p:sp>
      <p:sp>
        <p:nvSpPr>
          <p:cNvPr id="8" name="TextBox 7">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dirty="0">
                <a:latin typeface="+mj-lt"/>
              </a:rPr>
              <a:t>DISCLOSURE</a:t>
            </a:r>
          </a:p>
        </p:txBody>
      </p:sp>
      <p:sp>
        <p:nvSpPr>
          <p:cNvPr id="5" name="Subtitle 11">
            <a:extLst>
              <a:ext uri="{FF2B5EF4-FFF2-40B4-BE49-F238E27FC236}">
                <a16:creationId xmlns:a16="http://schemas.microsoft.com/office/drawing/2014/main" id="{6BC56710-04B2-D595-1466-8A06FC9554E1}"/>
              </a:ext>
            </a:extLst>
          </p:cNvPr>
          <p:cNvSpPr>
            <a:spLocks noGrp="1"/>
          </p:cNvSpPr>
          <p:nvPr>
            <p:ph type="subTitle" idx="1" hasCustomPrompt="1"/>
          </p:nvPr>
        </p:nvSpPr>
        <p:spPr>
          <a:xfrm>
            <a:off x="610885" y="1463399"/>
            <a:ext cx="7649195" cy="3950563"/>
          </a:xfrm>
        </p:spPr>
        <p:txBody>
          <a:bodyPr>
            <a:noAutofit/>
          </a:bodyPr>
          <a:lstStyle>
            <a:lvl1pPr>
              <a:defRPr sz="1100"/>
            </a:lvl1pPr>
            <a:lvl2pPr>
              <a:defRPr sz="1100"/>
            </a:lvl2pPr>
          </a:lstStyle>
          <a:p>
            <a:pPr lvl="0" defTabSz="457200">
              <a:buClr>
                <a:srgbClr val="6FACDE"/>
              </a:buClr>
            </a:pPr>
            <a:r>
              <a:rPr lang="en-US" sz="1100" b="0"/>
              <a:t>[COPY AND PASTE YOUR LOCAL DISCLAIMER HERE]</a:t>
            </a:r>
          </a:p>
          <a:p>
            <a:pPr lvl="1"/>
            <a:endParaRPr lang="en-US"/>
          </a:p>
        </p:txBody>
      </p:sp>
    </p:spTree>
    <p:extLst>
      <p:ext uri="{BB962C8B-B14F-4D97-AF65-F5344CB8AC3E}">
        <p14:creationId xmlns:p14="http://schemas.microsoft.com/office/powerpoint/2010/main" val="69011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userDrawn="1">
            <p:ph type="subTitle" idx="1" hasCustomPrompt="1"/>
          </p:nvPr>
        </p:nvSpPr>
        <p:spPr>
          <a:xfrm>
            <a:off x="503239" y="3409488"/>
            <a:ext cx="4751784" cy="561114"/>
          </a:xfrm>
        </p:spPr>
        <p:txBody>
          <a:bodyPr>
            <a:noAutofit/>
          </a:bodyPr>
          <a:lstStyle>
            <a:lvl1pPr marL="0" indent="0" algn="l">
              <a:buNone/>
              <a:defRPr sz="16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4" name="Text Placeholder 8">
            <a:extLst>
              <a:ext uri="{FF2B5EF4-FFF2-40B4-BE49-F238E27FC236}">
                <a16:creationId xmlns:a16="http://schemas.microsoft.com/office/drawing/2014/main" id="{07F3A42D-81B8-14C8-FF0F-E68FF0187EA0}"/>
              </a:ext>
            </a:extLst>
          </p:cNvPr>
          <p:cNvSpPr>
            <a:spLocks noGrp="1"/>
          </p:cNvSpPr>
          <p:nvPr userDrawn="1">
            <p:ph type="body" sz="quarter" idx="15" hasCustomPrompt="1"/>
          </p:nvPr>
        </p:nvSpPr>
        <p:spPr>
          <a:xfrm>
            <a:off x="6416132" y="4238453"/>
            <a:ext cx="2228612" cy="2616101"/>
          </a:xfrm>
        </p:spPr>
        <p:txBody>
          <a:bodyPr>
            <a:spAutoFit/>
          </a:bodyPr>
          <a:lstStyle>
            <a:lvl1pPr marL="0" indent="0" algn="r">
              <a:lnSpc>
                <a:spcPct val="100000"/>
              </a:lnSpc>
              <a:spcAft>
                <a:spcPts val="0"/>
              </a:spcAft>
              <a:buFont typeface="Arial" panose="020B0604020202020204" pitchFamily="34" charset="0"/>
              <a:buNone/>
              <a:defRPr sz="1700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26" name="Text Placeholder 25">
            <a:extLst>
              <a:ext uri="{FF2B5EF4-FFF2-40B4-BE49-F238E27FC236}">
                <a16:creationId xmlns:a16="http://schemas.microsoft.com/office/drawing/2014/main" id="{1E860CBB-7A89-7A33-DD65-5DA9EAAD3CDE}"/>
              </a:ext>
            </a:extLst>
          </p:cNvPr>
          <p:cNvSpPr>
            <a:spLocks noGrp="1"/>
          </p:cNvSpPr>
          <p:nvPr userDrawn="1">
            <p:ph type="body" sz="quarter" idx="19" hasCustomPrompt="1"/>
          </p:nvPr>
        </p:nvSpPr>
        <p:spPr>
          <a:xfrm>
            <a:off x="503239" y="520324"/>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Third line of title</a:t>
            </a:r>
            <a:endParaRPr lang="en-GB" dirty="0"/>
          </a:p>
        </p:txBody>
      </p:sp>
      <p:sp>
        <p:nvSpPr>
          <p:cNvPr id="27" name="Text Placeholder 25">
            <a:extLst>
              <a:ext uri="{FF2B5EF4-FFF2-40B4-BE49-F238E27FC236}">
                <a16:creationId xmlns:a16="http://schemas.microsoft.com/office/drawing/2014/main" id="{78D556A4-8D7B-362B-245D-BDA3E0B69440}"/>
              </a:ext>
            </a:extLst>
          </p:cNvPr>
          <p:cNvSpPr>
            <a:spLocks noGrp="1"/>
          </p:cNvSpPr>
          <p:nvPr userDrawn="1">
            <p:ph type="body" sz="quarter" idx="20" hasCustomPrompt="1"/>
          </p:nvPr>
        </p:nvSpPr>
        <p:spPr>
          <a:xfrm>
            <a:off x="503240" y="1354873"/>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Second line of title</a:t>
            </a:r>
            <a:endParaRPr lang="en-GB" dirty="0"/>
          </a:p>
        </p:txBody>
      </p:sp>
      <p:sp>
        <p:nvSpPr>
          <p:cNvPr id="28" name="Text Placeholder 25">
            <a:extLst>
              <a:ext uri="{FF2B5EF4-FFF2-40B4-BE49-F238E27FC236}">
                <a16:creationId xmlns:a16="http://schemas.microsoft.com/office/drawing/2014/main" id="{7DE41499-C41D-1965-FE12-4C59C4F53401}"/>
              </a:ext>
            </a:extLst>
          </p:cNvPr>
          <p:cNvSpPr>
            <a:spLocks noGrp="1"/>
          </p:cNvSpPr>
          <p:nvPr userDrawn="1">
            <p:ph type="body" sz="quarter" idx="21" hasCustomPrompt="1"/>
          </p:nvPr>
        </p:nvSpPr>
        <p:spPr>
          <a:xfrm>
            <a:off x="503238" y="2196241"/>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First line of title</a:t>
            </a:r>
            <a:endParaRPr lang="en-GB"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21799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A60D39C-0F26-61D0-25A9-952A65172E74}"/>
              </a:ext>
            </a:extLst>
          </p:cNvPr>
          <p:cNvSpPr>
            <a:spLocks noGrp="1"/>
          </p:cNvSpPr>
          <p:nvPr>
            <p:ph type="subTitle" idx="1" hasCustomPrompt="1"/>
          </p:nvPr>
        </p:nvSpPr>
        <p:spPr>
          <a:xfrm>
            <a:off x="503239" y="3409488"/>
            <a:ext cx="4751784" cy="561114"/>
          </a:xfrm>
        </p:spPr>
        <p:txBody>
          <a:bodyPr>
            <a:noAutofit/>
          </a:bodyPr>
          <a:lstStyle>
            <a:lvl1pPr marL="0" indent="0" algn="l">
              <a:buNone/>
              <a:defRPr sz="1600" b="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add subtitle</a:t>
            </a:r>
            <a:endParaRPr lang="en-GB" dirty="0"/>
          </a:p>
        </p:txBody>
      </p:sp>
      <p:sp>
        <p:nvSpPr>
          <p:cNvPr id="7" name="Text Placeholder 8">
            <a:extLst>
              <a:ext uri="{FF2B5EF4-FFF2-40B4-BE49-F238E27FC236}">
                <a16:creationId xmlns:a16="http://schemas.microsoft.com/office/drawing/2014/main" id="{78AFDAE3-9E51-A645-1110-7ED9A622DF45}"/>
              </a:ext>
            </a:extLst>
          </p:cNvPr>
          <p:cNvSpPr>
            <a:spLocks noGrp="1"/>
          </p:cNvSpPr>
          <p:nvPr>
            <p:ph type="body" sz="quarter" idx="15" hasCustomPrompt="1"/>
          </p:nvPr>
        </p:nvSpPr>
        <p:spPr>
          <a:xfrm>
            <a:off x="6416132" y="4238453"/>
            <a:ext cx="2228612" cy="2616101"/>
          </a:xfrm>
        </p:spPr>
        <p:txBody>
          <a:bodyPr>
            <a:spAutoFit/>
          </a:bodyPr>
          <a:lstStyle>
            <a:lvl1pPr marL="0" indent="0" algn="r">
              <a:lnSpc>
                <a:spcPct val="100000"/>
              </a:lnSpc>
              <a:spcAft>
                <a:spcPts val="0"/>
              </a:spcAft>
              <a:buFont typeface="Arial" panose="020B0604020202020204" pitchFamily="34" charset="0"/>
              <a:buNone/>
              <a:defRPr sz="17000" b="1">
                <a:solidFill>
                  <a:schemeClr val="accent1">
                    <a:alpha val="25000"/>
                  </a:schemeClr>
                </a:solidFill>
              </a:defRPr>
            </a:lvl1pPr>
            <a:lvl2pPr marL="0" indent="0">
              <a:lnSpc>
                <a:spcPct val="100000"/>
              </a:lnSpc>
              <a:spcAft>
                <a:spcPts val="0"/>
              </a:spcAft>
              <a:buNone/>
              <a:defRPr sz="14925" b="1">
                <a:solidFill>
                  <a:schemeClr val="accent1"/>
                </a:solidFill>
              </a:defRPr>
            </a:lvl2pPr>
            <a:lvl3pPr marL="0" indent="0">
              <a:lnSpc>
                <a:spcPct val="100000"/>
              </a:lnSpc>
              <a:spcAft>
                <a:spcPts val="0"/>
              </a:spcAft>
              <a:buNone/>
              <a:defRPr sz="14925" b="1">
                <a:solidFill>
                  <a:schemeClr val="accent1"/>
                </a:solidFill>
              </a:defRPr>
            </a:lvl3pPr>
            <a:lvl4pPr marL="0" indent="0">
              <a:lnSpc>
                <a:spcPct val="100000"/>
              </a:lnSpc>
              <a:spcAft>
                <a:spcPts val="0"/>
              </a:spcAft>
              <a:buNone/>
              <a:defRPr sz="14925" b="1">
                <a:solidFill>
                  <a:schemeClr val="accent1"/>
                </a:solidFill>
              </a:defRPr>
            </a:lvl4pPr>
            <a:lvl5pPr marL="0" indent="0">
              <a:lnSpc>
                <a:spcPct val="100000"/>
              </a:lnSpc>
              <a:spcAft>
                <a:spcPts val="0"/>
              </a:spcAft>
              <a:buNone/>
              <a:defRPr sz="14925" b="1">
                <a:solidFill>
                  <a:schemeClr val="accent1"/>
                </a:solidFill>
              </a:defRPr>
            </a:lvl5pPr>
          </a:lstStyle>
          <a:p>
            <a:pPr lvl="0"/>
            <a:r>
              <a:rPr lang="en-US" dirty="0"/>
              <a:t>#</a:t>
            </a:r>
            <a:endParaRPr lang="en-GB" dirty="0"/>
          </a:p>
        </p:txBody>
      </p:sp>
      <p:sp>
        <p:nvSpPr>
          <p:cNvPr id="8" name="Text Placeholder 25">
            <a:extLst>
              <a:ext uri="{FF2B5EF4-FFF2-40B4-BE49-F238E27FC236}">
                <a16:creationId xmlns:a16="http://schemas.microsoft.com/office/drawing/2014/main" id="{328BB994-8C99-FCF8-B4DC-289761FCECFB}"/>
              </a:ext>
            </a:extLst>
          </p:cNvPr>
          <p:cNvSpPr>
            <a:spLocks noGrp="1"/>
          </p:cNvSpPr>
          <p:nvPr>
            <p:ph type="body" sz="quarter" idx="19" hasCustomPrompt="1"/>
          </p:nvPr>
        </p:nvSpPr>
        <p:spPr>
          <a:xfrm>
            <a:off x="503239" y="520324"/>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Third line of title</a:t>
            </a:r>
            <a:endParaRPr lang="en-GB" dirty="0"/>
          </a:p>
        </p:txBody>
      </p:sp>
      <p:sp>
        <p:nvSpPr>
          <p:cNvPr id="9" name="Text Placeholder 25">
            <a:extLst>
              <a:ext uri="{FF2B5EF4-FFF2-40B4-BE49-F238E27FC236}">
                <a16:creationId xmlns:a16="http://schemas.microsoft.com/office/drawing/2014/main" id="{B85DAB6A-56EC-DB83-802C-3A1D3BBB61AE}"/>
              </a:ext>
            </a:extLst>
          </p:cNvPr>
          <p:cNvSpPr>
            <a:spLocks noGrp="1"/>
          </p:cNvSpPr>
          <p:nvPr>
            <p:ph type="body" sz="quarter" idx="20" hasCustomPrompt="1"/>
          </p:nvPr>
        </p:nvSpPr>
        <p:spPr>
          <a:xfrm>
            <a:off x="503240" y="1354873"/>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Second line of title</a:t>
            </a:r>
            <a:endParaRPr lang="en-GB" dirty="0"/>
          </a:p>
        </p:txBody>
      </p:sp>
      <p:sp>
        <p:nvSpPr>
          <p:cNvPr id="10" name="Text Placeholder 25">
            <a:extLst>
              <a:ext uri="{FF2B5EF4-FFF2-40B4-BE49-F238E27FC236}">
                <a16:creationId xmlns:a16="http://schemas.microsoft.com/office/drawing/2014/main" id="{25C66E74-2B20-189A-E4F5-2EB368631853}"/>
              </a:ext>
            </a:extLst>
          </p:cNvPr>
          <p:cNvSpPr>
            <a:spLocks noGrp="1"/>
          </p:cNvSpPr>
          <p:nvPr>
            <p:ph type="body" sz="quarter" idx="21" hasCustomPrompt="1"/>
          </p:nvPr>
        </p:nvSpPr>
        <p:spPr>
          <a:xfrm>
            <a:off x="503238" y="2196241"/>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dirty="0"/>
              <a:t>First line of title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8480" y="6119532"/>
            <a:ext cx="1516995" cy="467311"/>
          </a:xfrm>
          <a:prstGeom prst="rect">
            <a:avLst/>
          </a:prstGeom>
        </p:spPr>
      </p:pic>
    </p:spTree>
    <p:extLst>
      <p:ext uri="{BB962C8B-B14F-4D97-AF65-F5344CB8AC3E}">
        <p14:creationId xmlns:p14="http://schemas.microsoft.com/office/powerpoint/2010/main" val="166294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theme" Target="../theme/theme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503238" y="525245"/>
            <a:ext cx="7077138" cy="1010391"/>
          </a:xfrm>
          <a:prstGeom prst="rect">
            <a:avLst/>
          </a:prstGeom>
        </p:spPr>
        <p:txBody>
          <a:bodyPr vert="horz" lIns="0" tIns="0" rIns="0" bIns="0" rtlCol="0" anchor="t">
            <a:noAutofit/>
          </a:bodyPr>
          <a:lstStyle/>
          <a:p>
            <a:r>
              <a:rPr lang="en-US" dirty="0"/>
              <a:t>Click to edit title</a:t>
            </a:r>
            <a:endParaRPr lang="en-GB" dirty="0"/>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503238" y="1965326"/>
            <a:ext cx="8135938" cy="3948114"/>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503238" y="6348512"/>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dirty="0">
                <a:cs typeface="Arial" panose="020B0604020202020204" pitchFamily="34" charset="0"/>
              </a:rPr>
              <a:t>©2025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14141" y="6348512"/>
            <a:ext cx="125035"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sp>
        <p:nvSpPr>
          <p:cNvPr id="24" name="Freeform: Shape 23">
            <a:extLst>
              <a:ext uri="{FF2B5EF4-FFF2-40B4-BE49-F238E27FC236}">
                <a16:creationId xmlns:a16="http://schemas.microsoft.com/office/drawing/2014/main" id="{305D1C3E-15A5-0AB8-2594-C667D1A9A802}"/>
              </a:ext>
            </a:extLst>
          </p:cNvPr>
          <p:cNvSpPr/>
          <p:nvPr userDrawn="1"/>
        </p:nvSpPr>
        <p:spPr>
          <a:xfrm rot="16200000" flipH="1" flipV="1">
            <a:off x="7573629" y="-1014077"/>
            <a:ext cx="556291" cy="2584448"/>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25" name="Freeform: Shape 24">
            <a:extLst>
              <a:ext uri="{FF2B5EF4-FFF2-40B4-BE49-F238E27FC236}">
                <a16:creationId xmlns:a16="http://schemas.microsoft.com/office/drawing/2014/main" id="{CBC87BD1-FB5E-78CB-C164-966B9BBB0751}"/>
              </a:ext>
            </a:extLst>
          </p:cNvPr>
          <p:cNvSpPr/>
          <p:nvPr userDrawn="1"/>
        </p:nvSpPr>
        <p:spPr>
          <a:xfrm rot="16200000" flipH="1" flipV="1">
            <a:off x="7759452" y="-640578"/>
            <a:ext cx="743969" cy="2025128"/>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23" name="Picture 22"/>
          <p:cNvPicPr>
            <a:picLocks noChangeAspect="1"/>
          </p:cNvPicPr>
          <p:nvPr userDrawn="1"/>
        </p:nvPicPr>
        <p:blipFill>
          <a:blip r:embed="rId53" cstate="print">
            <a:extLst>
              <a:ext uri="{28A0092B-C50C-407E-A947-70E740481C1C}">
                <a14:useLocalDpi xmlns:a14="http://schemas.microsoft.com/office/drawing/2010/main"/>
              </a:ext>
            </a:extLst>
          </a:blip>
          <a:stretch>
            <a:fillRect/>
          </a:stretch>
        </p:blipFill>
        <p:spPr>
          <a:xfrm>
            <a:off x="7613532" y="50966"/>
            <a:ext cx="1262508" cy="388916"/>
          </a:xfrm>
          <a:prstGeom prst="rect">
            <a:avLst/>
          </a:prstGeom>
        </p:spPr>
      </p:pic>
    </p:spTree>
    <p:extLst>
      <p:ext uri="{BB962C8B-B14F-4D97-AF65-F5344CB8AC3E}">
        <p14:creationId xmlns:p14="http://schemas.microsoft.com/office/powerpoint/2010/main" val="380572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43" r:id="rId3"/>
    <p:sldLayoutId id="2147483675" r:id="rId4"/>
    <p:sldLayoutId id="2147483676" r:id="rId5"/>
    <p:sldLayoutId id="214748385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744" r:id="rId22"/>
    <p:sldLayoutId id="2147483692" r:id="rId23"/>
    <p:sldLayoutId id="2147483693" r:id="rId24"/>
    <p:sldLayoutId id="2147483694" r:id="rId25"/>
    <p:sldLayoutId id="2147483696" r:id="rId26"/>
    <p:sldLayoutId id="2147483701" r:id="rId27"/>
    <p:sldLayoutId id="2147483704" r:id="rId28"/>
    <p:sldLayoutId id="2147483705" r:id="rId29"/>
    <p:sldLayoutId id="2147483708" r:id="rId30"/>
    <p:sldLayoutId id="2147483709" r:id="rId31"/>
    <p:sldLayoutId id="2147483753" r:id="rId32"/>
    <p:sldLayoutId id="2147483716" r:id="rId33"/>
    <p:sldLayoutId id="2147483717" r:id="rId34"/>
    <p:sldLayoutId id="2147483857" r:id="rId35"/>
    <p:sldLayoutId id="2147483754" r:id="rId36"/>
    <p:sldLayoutId id="2147483720" r:id="rId37"/>
    <p:sldLayoutId id="2147483721" r:id="rId38"/>
    <p:sldLayoutId id="2147483723" r:id="rId39"/>
    <p:sldLayoutId id="2147483730" r:id="rId40"/>
    <p:sldLayoutId id="2147483757" r:id="rId41"/>
    <p:sldLayoutId id="2147483731" r:id="rId42"/>
    <p:sldLayoutId id="2147483732" r:id="rId43"/>
    <p:sldLayoutId id="2147483733" r:id="rId44"/>
    <p:sldLayoutId id="2147483858" r:id="rId45"/>
    <p:sldLayoutId id="2147483742" r:id="rId46"/>
    <p:sldLayoutId id="2147483762" r:id="rId47"/>
    <p:sldLayoutId id="2147483763" r:id="rId48"/>
    <p:sldLayoutId id="2147483764" r:id="rId49"/>
    <p:sldLayoutId id="2147483734" r:id="rId50"/>
    <p:sldLayoutId id="2147483765"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0"/>
        </a:spcBef>
        <a:spcAft>
          <a:spcPts val="450"/>
        </a:spcAft>
        <a:buFont typeface="Arial" panose="020B0604020202020204" pitchFamily="34" charset="0"/>
        <a:buNone/>
        <a:defRPr sz="16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6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6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317" userDrawn="1">
          <p15:clr>
            <a:srgbClr val="F26B43"/>
          </p15:clr>
        </p15:guide>
        <p15:guide id="4" pos="1513" userDrawn="1">
          <p15:clr>
            <a:srgbClr val="F26B43"/>
          </p15:clr>
        </p15:guide>
        <p15:guide id="5" pos="1627" userDrawn="1">
          <p15:clr>
            <a:srgbClr val="F26B43"/>
          </p15:clr>
        </p15:guide>
        <p15:guide id="6" pos="2823" userDrawn="1">
          <p15:clr>
            <a:srgbClr val="F26B43"/>
          </p15:clr>
        </p15:guide>
        <p15:guide id="7" pos="2936" userDrawn="1">
          <p15:clr>
            <a:srgbClr val="F26B43"/>
          </p15:clr>
        </p15:guide>
        <p15:guide id="8" pos="4132" userDrawn="1">
          <p15:clr>
            <a:srgbClr val="F26B43"/>
          </p15:clr>
        </p15:guide>
        <p15:guide id="9" pos="4246" userDrawn="1">
          <p15:clr>
            <a:srgbClr val="F26B43"/>
          </p15:clr>
        </p15:guide>
        <p15:guide id="10" pos="5442" userDrawn="1">
          <p15:clr>
            <a:srgbClr val="F26B43"/>
          </p15:clr>
        </p15:guide>
        <p15:guide id="11" orient="horz" userDrawn="1">
          <p15:clr>
            <a:srgbClr val="F26B43"/>
          </p15:clr>
        </p15:guide>
        <p15:guide id="12" orient="horz" pos="4320" userDrawn="1">
          <p15:clr>
            <a:srgbClr val="F26B43"/>
          </p15:clr>
        </p15:guide>
        <p15:guide id="13" orient="horz" pos="317" userDrawn="1">
          <p15:clr>
            <a:srgbClr val="F26B43"/>
          </p15:clr>
        </p15:guide>
        <p15:guide id="14" orient="horz" pos="1238" userDrawn="1">
          <p15:clr>
            <a:srgbClr val="F26B43"/>
          </p15:clr>
        </p15:guide>
        <p15:guide id="15" orient="horz" pos="2160" userDrawn="1">
          <p15:clr>
            <a:srgbClr val="F26B43"/>
          </p15:clr>
        </p15:guide>
        <p15:guide id="16" orient="horz" pos="3081" userDrawn="1">
          <p15:clr>
            <a:srgbClr val="F26B43"/>
          </p15:clr>
        </p15:guide>
        <p15:guide id="17" orient="horz" pos="4002" userDrawn="1">
          <p15:clr>
            <a:srgbClr val="F26B43"/>
          </p15:clr>
        </p15:guide>
        <p15:guide id="18"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503238" y="525245"/>
            <a:ext cx="7077138" cy="1010391"/>
          </a:xfrm>
          <a:prstGeom prst="rect">
            <a:avLst/>
          </a:prstGeom>
        </p:spPr>
        <p:txBody>
          <a:bodyPr vert="horz" lIns="0" tIns="0" rIns="0" bIns="0" rtlCol="0" anchor="t">
            <a:noAutofit/>
          </a:bodyPr>
          <a:lstStyle/>
          <a:p>
            <a:r>
              <a:rPr lang="en-US" dirty="0"/>
              <a:t>Click to edit title</a:t>
            </a:r>
            <a:endParaRPr lang="en-GB" dirty="0"/>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503238" y="1965326"/>
            <a:ext cx="8135938" cy="3948114"/>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503238" y="6348512"/>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dirty="0">
                <a:cs typeface="Arial" panose="020B0604020202020204" pitchFamily="34" charset="0"/>
              </a:rPr>
              <a:t>©2025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8514141" y="6348512"/>
            <a:ext cx="125035" cy="123111"/>
          </a:xfrm>
          <a:prstGeom prst="rect">
            <a:avLst/>
          </a:prstGeom>
          <a:noFill/>
        </p:spPr>
        <p:txBody>
          <a:bodyPr wrap="none" lIns="0" tIns="0" rIns="0" bIns="0" rtlCol="0">
            <a:spAutoFit/>
          </a:bodyPr>
          <a:lstStyle>
            <a:lvl1pPr>
              <a:defRPr lang="en-GB" sz="800" smtClean="0">
                <a:solidFill>
                  <a:schemeClr val="bg1">
                    <a:lumMod val="50000"/>
                  </a:schemeClr>
                </a:solidFill>
                <a:latin typeface="+mj-lt"/>
                <a:cs typeface="Arial" panose="020B0604020202020204" pitchFamily="34" charset="0"/>
              </a:defRPr>
            </a:lvl1pPr>
          </a:lstStyle>
          <a:p>
            <a:pPr algn="r"/>
            <a:fld id="{40AA5F45-CDE6-4EA8-991E-B18CC5F21F47}" type="slidenum">
              <a:rPr lang="en-GB" smtClean="0"/>
              <a:pPr algn="r"/>
              <a:t>‹#›</a:t>
            </a:fld>
            <a:endParaRPr lang="en-GB" dirty="0"/>
          </a:p>
        </p:txBody>
      </p:sp>
      <p:sp>
        <p:nvSpPr>
          <p:cNvPr id="24" name="Freeform: Shape 23">
            <a:extLst>
              <a:ext uri="{FF2B5EF4-FFF2-40B4-BE49-F238E27FC236}">
                <a16:creationId xmlns:a16="http://schemas.microsoft.com/office/drawing/2014/main" id="{305D1C3E-15A5-0AB8-2594-C667D1A9A802}"/>
              </a:ext>
            </a:extLst>
          </p:cNvPr>
          <p:cNvSpPr/>
          <p:nvPr userDrawn="1"/>
        </p:nvSpPr>
        <p:spPr>
          <a:xfrm rot="16200000" flipH="1" flipV="1">
            <a:off x="7573629" y="-1014077"/>
            <a:ext cx="556291" cy="2584448"/>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800" dirty="0"/>
          </a:p>
        </p:txBody>
      </p:sp>
      <p:sp>
        <p:nvSpPr>
          <p:cNvPr id="25" name="Freeform: Shape 24">
            <a:extLst>
              <a:ext uri="{FF2B5EF4-FFF2-40B4-BE49-F238E27FC236}">
                <a16:creationId xmlns:a16="http://schemas.microsoft.com/office/drawing/2014/main" id="{CBC87BD1-FB5E-78CB-C164-966B9BBB0751}"/>
              </a:ext>
            </a:extLst>
          </p:cNvPr>
          <p:cNvSpPr/>
          <p:nvPr userDrawn="1"/>
        </p:nvSpPr>
        <p:spPr>
          <a:xfrm rot="16200000" flipH="1" flipV="1">
            <a:off x="7759452" y="-640578"/>
            <a:ext cx="743969" cy="2025128"/>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23" name="Picture 22"/>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7613532" y="50966"/>
            <a:ext cx="1262508" cy="388916"/>
          </a:xfrm>
          <a:prstGeom prst="rect">
            <a:avLst/>
          </a:prstGeom>
        </p:spPr>
      </p:pic>
    </p:spTree>
    <p:extLst>
      <p:ext uri="{BB962C8B-B14F-4D97-AF65-F5344CB8AC3E}">
        <p14:creationId xmlns:p14="http://schemas.microsoft.com/office/powerpoint/2010/main" val="119669006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59" r:id="rId4"/>
    <p:sldLayoutId id="2147483860" r:id="rId5"/>
    <p:sldLayoutId id="2147483863" r:id="rId6"/>
    <p:sldLayoutId id="2147483846" r:id="rId7"/>
    <p:sldLayoutId id="2147483861" r:id="rId8"/>
    <p:sldLayoutId id="2147483862"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64" r:id="rId18"/>
    <p:sldLayoutId id="214748385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685783" rtl="0" eaLnBrk="1" latinLnBrk="0" hangingPunct="1">
        <a:lnSpc>
          <a:spcPct val="90000"/>
        </a:lnSpc>
        <a:spcBef>
          <a:spcPts val="0"/>
        </a:spcBef>
        <a:spcAft>
          <a:spcPts val="450"/>
        </a:spcAft>
        <a:buFont typeface="Arial" panose="020B0604020202020204" pitchFamily="34" charset="0"/>
        <a:buNone/>
        <a:defRPr sz="16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6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6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5760">
          <p15:clr>
            <a:srgbClr val="F26B43"/>
          </p15:clr>
        </p15:guide>
        <p15:guide id="3" pos="317">
          <p15:clr>
            <a:srgbClr val="F26B43"/>
          </p15:clr>
        </p15:guide>
        <p15:guide id="4" pos="1513">
          <p15:clr>
            <a:srgbClr val="F26B43"/>
          </p15:clr>
        </p15:guide>
        <p15:guide id="5" pos="1627">
          <p15:clr>
            <a:srgbClr val="F26B43"/>
          </p15:clr>
        </p15:guide>
        <p15:guide id="6" pos="2823">
          <p15:clr>
            <a:srgbClr val="F26B43"/>
          </p15:clr>
        </p15:guide>
        <p15:guide id="7" pos="2936">
          <p15:clr>
            <a:srgbClr val="F26B43"/>
          </p15:clr>
        </p15:guide>
        <p15:guide id="8" pos="4132">
          <p15:clr>
            <a:srgbClr val="F26B43"/>
          </p15:clr>
        </p15:guide>
        <p15:guide id="9" pos="4246">
          <p15:clr>
            <a:srgbClr val="F26B43"/>
          </p15:clr>
        </p15:guide>
        <p15:guide id="10" pos="5442">
          <p15:clr>
            <a:srgbClr val="F26B43"/>
          </p15:clr>
        </p15:guide>
        <p15:guide id="11" orient="horz">
          <p15:clr>
            <a:srgbClr val="F26B43"/>
          </p15:clr>
        </p15:guide>
        <p15:guide id="12" orient="horz" pos="4320">
          <p15:clr>
            <a:srgbClr val="F26B43"/>
          </p15:clr>
        </p15:guide>
        <p15:guide id="13" orient="horz" pos="317">
          <p15:clr>
            <a:srgbClr val="F26B43"/>
          </p15:clr>
        </p15:guide>
        <p15:guide id="14" orient="horz" pos="1238">
          <p15:clr>
            <a:srgbClr val="F26B43"/>
          </p15:clr>
        </p15:guide>
        <p15:guide id="15" orient="horz" pos="2160">
          <p15:clr>
            <a:srgbClr val="F26B43"/>
          </p15:clr>
        </p15:guide>
        <p15:guide id="16" orient="horz" pos="3081">
          <p15:clr>
            <a:srgbClr val="F26B43"/>
          </p15:clr>
        </p15:guide>
        <p15:guide id="17" orient="horz" pos="4002">
          <p15:clr>
            <a:srgbClr val="F26B43"/>
          </p15:clr>
        </p15:guide>
        <p15:guide id="18" orient="horz" pos="37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cserver.org/highway-signs2/d/discounts.html" TargetMode="External"/><Relationship Id="rId2" Type="http://schemas.openxmlformats.org/officeDocument/2006/relationships/image" Target="../media/image19.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
            <a:extLst>
              <a:ext uri="{FF2B5EF4-FFF2-40B4-BE49-F238E27FC236}">
                <a16:creationId xmlns:a16="http://schemas.microsoft.com/office/drawing/2014/main" id="{CC29C6BA-BC54-029B-DBE2-80C2CC198A23}"/>
              </a:ext>
            </a:extLst>
          </p:cNvPr>
          <p:cNvPicPr>
            <a:picLocks noGrp="1" noChangeAspect="1"/>
          </p:cNvPicPr>
          <p:nvPr>
            <p:ph type="pic" sz="quarter" idx="15"/>
          </p:nvPr>
        </p:nvPicPr>
        <p:blipFill rotWithShape="1">
          <a:blip r:embed="rId2" cstate="print">
            <a:extLst>
              <a:ext uri="{28A0092B-C50C-407E-A947-70E740481C1C}">
                <a14:useLocalDpi xmlns:a14="http://schemas.microsoft.com/office/drawing/2010/main"/>
              </a:ext>
            </a:extLst>
          </a:blip>
          <a:srcRect/>
          <a:stretch/>
        </p:blipFill>
        <p:spPr>
          <a:xfrm>
            <a:off x="6096000" y="0"/>
            <a:ext cx="6096000" cy="6858000"/>
          </a:xfrm>
        </p:spPr>
      </p:pic>
      <p:sp>
        <p:nvSpPr>
          <p:cNvPr id="9" name="Subtitle 8">
            <a:extLst>
              <a:ext uri="{FF2B5EF4-FFF2-40B4-BE49-F238E27FC236}">
                <a16:creationId xmlns:a16="http://schemas.microsoft.com/office/drawing/2014/main" id="{7075A421-7063-F2EE-5F41-31E5ED786267}"/>
              </a:ext>
            </a:extLst>
          </p:cNvPr>
          <p:cNvSpPr>
            <a:spLocks noGrp="1"/>
          </p:cNvSpPr>
          <p:nvPr>
            <p:ph type="subTitle" idx="1"/>
          </p:nvPr>
        </p:nvSpPr>
        <p:spPr/>
        <p:txBody>
          <a:bodyPr>
            <a:normAutofit lnSpcReduction="10000"/>
          </a:bodyPr>
          <a:lstStyle/>
          <a:p>
            <a:r>
              <a:rPr lang="en-GB" b="1" dirty="0"/>
              <a:t>Presented by:</a:t>
            </a:r>
          </a:p>
          <a:p>
            <a:r>
              <a:rPr lang="en-GB" dirty="0"/>
              <a:t>Lianne Balzanti </a:t>
            </a:r>
          </a:p>
          <a:p>
            <a:r>
              <a:rPr lang="en-GB" dirty="0"/>
              <a:t>Personal Lines - Sales Executive</a:t>
            </a:r>
          </a:p>
          <a:p>
            <a:endParaRPr lang="en-GB" dirty="0"/>
          </a:p>
        </p:txBody>
      </p:sp>
      <p:sp>
        <p:nvSpPr>
          <p:cNvPr id="8" name="Title 7">
            <a:extLst>
              <a:ext uri="{FF2B5EF4-FFF2-40B4-BE49-F238E27FC236}">
                <a16:creationId xmlns:a16="http://schemas.microsoft.com/office/drawing/2014/main" id="{137DA939-1C9D-4AB3-8B4B-380B49189C17}"/>
              </a:ext>
            </a:extLst>
          </p:cNvPr>
          <p:cNvSpPr>
            <a:spLocks noGrp="1"/>
          </p:cNvSpPr>
          <p:nvPr>
            <p:ph type="ctrTitle"/>
          </p:nvPr>
        </p:nvSpPr>
        <p:spPr/>
        <p:txBody>
          <a:bodyPr>
            <a:normAutofit fontScale="90000"/>
          </a:bodyPr>
          <a:lstStyle/>
          <a:p>
            <a:r>
              <a:rPr lang="en-GB" dirty="0"/>
              <a:t>Understanding Insurance for Homeowner and Condo Unit Owner Insurance</a:t>
            </a:r>
          </a:p>
        </p:txBody>
      </p:sp>
      <p:sp>
        <p:nvSpPr>
          <p:cNvPr id="12" name="Text Placeholder 11"/>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21E2C33E-2021-8C68-7D9B-4A7717C13343}"/>
              </a:ext>
            </a:extLst>
          </p:cNvPr>
          <p:cNvSpPr>
            <a:spLocks noGrp="1"/>
          </p:cNvSpPr>
          <p:nvPr>
            <p:ph type="body" sz="quarter" idx="14"/>
          </p:nvPr>
        </p:nvSpPr>
        <p:spPr/>
        <p:txBody>
          <a:bodyPr/>
          <a:lstStyle/>
          <a:p>
            <a:r>
              <a:rPr lang="en-US" dirty="0"/>
              <a:t>©2025 ARTHUR J. GALLAGHER &amp; CO. </a:t>
            </a:r>
            <a:endParaRPr lang="en-GB" dirty="0"/>
          </a:p>
        </p:txBody>
      </p:sp>
      <p:sp>
        <p:nvSpPr>
          <p:cNvPr id="13" name="Text Placeholder 12"/>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71696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4C6747F-B999-53BF-85B9-DE40D0A96726}"/>
              </a:ext>
            </a:extLst>
          </p:cNvPr>
          <p:cNvSpPr>
            <a:spLocks noGrp="1"/>
          </p:cNvSpPr>
          <p:nvPr>
            <p:ph type="body" sz="quarter" idx="19"/>
          </p:nvPr>
        </p:nvSpPr>
        <p:spPr>
          <a:xfrm>
            <a:off x="503239" y="520324"/>
            <a:ext cx="3137746" cy="734011"/>
          </a:xfrm>
        </p:spPr>
        <p:txBody>
          <a:bodyPr/>
          <a:lstStyle/>
          <a:p>
            <a:r>
              <a:rPr lang="en-US" dirty="0"/>
              <a:t>Endorsements</a:t>
            </a:r>
          </a:p>
        </p:txBody>
      </p:sp>
      <p:sp>
        <p:nvSpPr>
          <p:cNvPr id="2" name="Footer Placeholder 1">
            <a:extLst>
              <a:ext uri="{FF2B5EF4-FFF2-40B4-BE49-F238E27FC236}">
                <a16:creationId xmlns:a16="http://schemas.microsoft.com/office/drawing/2014/main" id="{8EA823C1-C68B-0E09-57B0-DBCBE1A4EC38}"/>
              </a:ext>
            </a:extLst>
          </p:cNvPr>
          <p:cNvSpPr>
            <a:spLocks noGrp="1"/>
          </p:cNvSpPr>
          <p:nvPr>
            <p:ph type="ftr" sz="quarter" idx="4294967295"/>
          </p:nvPr>
        </p:nvSpPr>
        <p:spPr>
          <a:xfrm>
            <a:off x="233787" y="6549581"/>
            <a:ext cx="1838325" cy="123825"/>
          </a:xfrm>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50B622A6-9698-35EF-8F7F-2814DA524413}"/>
              </a:ext>
            </a:extLst>
          </p:cNvPr>
          <p:cNvSpPr>
            <a:spLocks noGrp="1"/>
          </p:cNvSpPr>
          <p:nvPr>
            <p:ph type="sldNum" sz="quarter" idx="4294967295"/>
          </p:nvPr>
        </p:nvSpPr>
        <p:spPr>
          <a:xfrm>
            <a:off x="9018588" y="6348413"/>
            <a:ext cx="125412" cy="123825"/>
          </a:xfrm>
        </p:spPr>
        <p:txBody>
          <a:bodyPr/>
          <a:lstStyle/>
          <a:p>
            <a:pPr algn="r"/>
            <a:fld id="{40AA5F45-CDE6-4EA8-991E-B18CC5F21F47}" type="slidenum">
              <a:rPr lang="en-GB" smtClean="0"/>
              <a:pPr algn="r"/>
              <a:t>10</a:t>
            </a:fld>
            <a:endParaRPr lang="en-GB" dirty="0"/>
          </a:p>
        </p:txBody>
      </p:sp>
    </p:spTree>
    <p:extLst>
      <p:ext uri="{BB962C8B-B14F-4D97-AF65-F5344CB8AC3E}">
        <p14:creationId xmlns:p14="http://schemas.microsoft.com/office/powerpoint/2010/main" val="409112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dirty="0"/>
              <a:t>Endorsements</a:t>
            </a:r>
          </a:p>
        </p:txBody>
      </p:sp>
      <p:sp>
        <p:nvSpPr>
          <p:cNvPr id="2" name="Footer Placeholder 1"/>
          <p:cNvSpPr>
            <a:spLocks noGrp="1"/>
          </p:cNvSpPr>
          <p:nvPr>
            <p:ph type="ftr" sz="quarter" idx="32"/>
          </p:nvPr>
        </p:nvSpPr>
        <p:spPr>
          <a:xfrm>
            <a:off x="548958" y="6348512"/>
            <a:ext cx="1838645" cy="123111"/>
          </a:xfrm>
        </p:spPr>
        <p:txBody>
          <a:bodyPr/>
          <a:lstStyle/>
          <a:p>
            <a:r>
              <a:rPr lang="en-US" dirty="0"/>
              <a:t>©2025 ARTHUR J. GALLAGHER &amp; CO.</a:t>
            </a:r>
          </a:p>
        </p:txBody>
      </p:sp>
      <p:sp>
        <p:nvSpPr>
          <p:cNvPr id="3" name="Slide Number Placeholder 2"/>
          <p:cNvSpPr>
            <a:spLocks noGrp="1"/>
          </p:cNvSpPr>
          <p:nvPr>
            <p:ph type="sldNum" sz="quarter" idx="11"/>
          </p:nvPr>
        </p:nvSpPr>
        <p:spPr/>
        <p:txBody>
          <a:bodyPr/>
          <a:lstStyle/>
          <a:p>
            <a:fld id="{40AA5F45-CDE6-4EA8-991E-B18CC5F21F47}" type="slidenum">
              <a:rPr lang="en-GB" smtClean="0"/>
              <a:pPr/>
              <a:t>11</a:t>
            </a:fld>
            <a:endParaRPr lang="en-GB" dirty="0"/>
          </a:p>
        </p:txBody>
      </p:sp>
      <p:sp>
        <p:nvSpPr>
          <p:cNvPr id="41" name="Text Placeholder 40"/>
          <p:cNvSpPr>
            <a:spLocks noGrp="1"/>
          </p:cNvSpPr>
          <p:nvPr>
            <p:ph type="body" sz="quarter" idx="24"/>
          </p:nvPr>
        </p:nvSpPr>
        <p:spPr>
          <a:xfrm>
            <a:off x="526516" y="2453542"/>
            <a:ext cx="1984519" cy="507318"/>
          </a:xfrm>
        </p:spPr>
        <p:txBody>
          <a:bodyPr/>
          <a:lstStyle/>
          <a:p>
            <a:r>
              <a:rPr lang="en-US" dirty="0">
                <a:solidFill>
                  <a:schemeClr val="tx1"/>
                </a:solidFill>
              </a:rPr>
              <a:t>Replacement Cost</a:t>
            </a:r>
          </a:p>
          <a:p>
            <a:r>
              <a:rPr lang="en-US" dirty="0">
                <a:solidFill>
                  <a:schemeClr val="tx1"/>
                </a:solidFill>
              </a:rPr>
              <a:t> on Personal Property</a:t>
            </a:r>
          </a:p>
        </p:txBody>
      </p:sp>
      <p:sp>
        <p:nvSpPr>
          <p:cNvPr id="42" name="Text Placeholder 41"/>
          <p:cNvSpPr>
            <a:spLocks noGrp="1"/>
          </p:cNvSpPr>
          <p:nvPr>
            <p:ph type="body" sz="quarter" idx="25"/>
          </p:nvPr>
        </p:nvSpPr>
        <p:spPr>
          <a:xfrm>
            <a:off x="6903870" y="4836661"/>
            <a:ext cx="1619033" cy="221599"/>
          </a:xfrm>
        </p:spPr>
        <p:txBody>
          <a:bodyPr/>
          <a:lstStyle/>
          <a:p>
            <a:r>
              <a:rPr lang="en-US" dirty="0">
                <a:solidFill>
                  <a:schemeClr val="tx1"/>
                </a:solidFill>
              </a:rPr>
              <a:t>Ordinance or Law	</a:t>
            </a:r>
          </a:p>
        </p:txBody>
      </p:sp>
      <p:sp>
        <p:nvSpPr>
          <p:cNvPr id="43" name="Text Placeholder 42"/>
          <p:cNvSpPr>
            <a:spLocks noGrp="1"/>
          </p:cNvSpPr>
          <p:nvPr>
            <p:ph type="body" sz="quarter" idx="26"/>
          </p:nvPr>
        </p:nvSpPr>
        <p:spPr>
          <a:xfrm>
            <a:off x="6742292" y="2654641"/>
            <a:ext cx="1990228" cy="221599"/>
          </a:xfrm>
        </p:spPr>
        <p:txBody>
          <a:bodyPr/>
          <a:lstStyle/>
          <a:p>
            <a:r>
              <a:rPr lang="en-US" dirty="0">
                <a:solidFill>
                  <a:schemeClr val="tx1"/>
                </a:solidFill>
              </a:rPr>
              <a:t>Animal Liability</a:t>
            </a:r>
          </a:p>
        </p:txBody>
      </p:sp>
      <p:sp>
        <p:nvSpPr>
          <p:cNvPr id="44" name="Text Placeholder 43"/>
          <p:cNvSpPr>
            <a:spLocks noGrp="1"/>
          </p:cNvSpPr>
          <p:nvPr>
            <p:ph type="body" sz="quarter" idx="27"/>
          </p:nvPr>
        </p:nvSpPr>
        <p:spPr>
          <a:xfrm>
            <a:off x="2909489" y="4836661"/>
            <a:ext cx="1367362" cy="507318"/>
          </a:xfrm>
        </p:spPr>
        <p:txBody>
          <a:bodyPr/>
          <a:lstStyle/>
          <a:p>
            <a:r>
              <a:rPr lang="en-US" dirty="0">
                <a:solidFill>
                  <a:schemeClr val="tx1"/>
                </a:solidFill>
              </a:rPr>
              <a:t>Personal Injury</a:t>
            </a:r>
          </a:p>
          <a:p>
            <a:r>
              <a:rPr lang="en-US" dirty="0">
                <a:solidFill>
                  <a:schemeClr val="tx1"/>
                </a:solidFill>
              </a:rPr>
              <a:t>(Liability)</a:t>
            </a:r>
          </a:p>
        </p:txBody>
      </p:sp>
      <p:sp>
        <p:nvSpPr>
          <p:cNvPr id="45" name="Text Placeholder 44"/>
          <p:cNvSpPr>
            <a:spLocks noGrp="1"/>
          </p:cNvSpPr>
          <p:nvPr>
            <p:ph type="body" sz="quarter" idx="28"/>
          </p:nvPr>
        </p:nvSpPr>
        <p:spPr>
          <a:xfrm>
            <a:off x="4863683" y="2654642"/>
            <a:ext cx="1538883" cy="221599"/>
          </a:xfrm>
        </p:spPr>
        <p:txBody>
          <a:bodyPr/>
          <a:lstStyle/>
          <a:p>
            <a:r>
              <a:rPr lang="en-US" dirty="0">
                <a:solidFill>
                  <a:schemeClr val="tx1"/>
                </a:solidFill>
              </a:rPr>
              <a:t>Increase Jewelry</a:t>
            </a:r>
          </a:p>
        </p:txBody>
      </p:sp>
      <p:sp>
        <p:nvSpPr>
          <p:cNvPr id="46" name="Text Placeholder 45"/>
          <p:cNvSpPr>
            <a:spLocks noGrp="1"/>
          </p:cNvSpPr>
          <p:nvPr>
            <p:ph type="body" sz="quarter" idx="29"/>
          </p:nvPr>
        </p:nvSpPr>
        <p:spPr>
          <a:xfrm>
            <a:off x="825791" y="4715383"/>
            <a:ext cx="1372555" cy="507318"/>
          </a:xfrm>
        </p:spPr>
        <p:txBody>
          <a:bodyPr/>
          <a:lstStyle/>
          <a:p>
            <a:r>
              <a:rPr lang="en-US" dirty="0"/>
              <a:t>Water Damage</a:t>
            </a:r>
          </a:p>
          <a:p>
            <a:r>
              <a:rPr lang="en-US" dirty="0"/>
              <a:t> Limitation</a:t>
            </a:r>
          </a:p>
        </p:txBody>
      </p:sp>
      <p:sp>
        <p:nvSpPr>
          <p:cNvPr id="47" name="Text Placeholder 46"/>
          <p:cNvSpPr>
            <a:spLocks noGrp="1"/>
          </p:cNvSpPr>
          <p:nvPr>
            <p:ph type="body" sz="quarter" idx="30"/>
          </p:nvPr>
        </p:nvSpPr>
        <p:spPr>
          <a:xfrm>
            <a:off x="2675861" y="2446458"/>
            <a:ext cx="1699184" cy="507318"/>
          </a:xfrm>
        </p:spPr>
        <p:txBody>
          <a:bodyPr/>
          <a:lstStyle/>
          <a:p>
            <a:r>
              <a:rPr lang="en-US" dirty="0">
                <a:solidFill>
                  <a:schemeClr val="tx1"/>
                </a:solidFill>
              </a:rPr>
              <a:t>Scheduled</a:t>
            </a:r>
          </a:p>
          <a:p>
            <a:r>
              <a:rPr lang="en-US" dirty="0">
                <a:solidFill>
                  <a:schemeClr val="tx1"/>
                </a:solidFill>
              </a:rPr>
              <a:t>Personal Property </a:t>
            </a:r>
          </a:p>
        </p:txBody>
      </p:sp>
      <p:sp>
        <p:nvSpPr>
          <p:cNvPr id="48" name="Text Placeholder 47"/>
          <p:cNvSpPr>
            <a:spLocks noGrp="1"/>
          </p:cNvSpPr>
          <p:nvPr>
            <p:ph type="body" sz="quarter" idx="31"/>
          </p:nvPr>
        </p:nvSpPr>
        <p:spPr>
          <a:xfrm>
            <a:off x="4654296" y="4836662"/>
            <a:ext cx="1957656" cy="221599"/>
          </a:xfrm>
        </p:spPr>
        <p:txBody>
          <a:bodyPr/>
          <a:lstStyle/>
          <a:p>
            <a:r>
              <a:rPr lang="en-US" dirty="0">
                <a:solidFill>
                  <a:schemeClr val="tx1"/>
                </a:solidFill>
              </a:rPr>
              <a:t>Screen Enclosure</a:t>
            </a:r>
          </a:p>
        </p:txBody>
      </p:sp>
      <p:sp>
        <p:nvSpPr>
          <p:cNvPr id="32" name="Text Placeholder 31"/>
          <p:cNvSpPr>
            <a:spLocks noGrp="1"/>
          </p:cNvSpPr>
          <p:nvPr>
            <p:ph type="body" sz="quarter" idx="15"/>
          </p:nvPr>
        </p:nvSpPr>
        <p:spPr/>
        <p:txBody>
          <a:bodyPr/>
          <a:lstStyle/>
          <a:p>
            <a:r>
              <a:rPr lang="en-US" dirty="0"/>
              <a:t>All companies offer different coverage options </a:t>
            </a:r>
          </a:p>
        </p:txBody>
      </p:sp>
    </p:spTree>
    <p:extLst>
      <p:ext uri="{BB962C8B-B14F-4D97-AF65-F5344CB8AC3E}">
        <p14:creationId xmlns:p14="http://schemas.microsoft.com/office/powerpoint/2010/main" val="246733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E6B7D73F-1ECF-C8A2-D13D-BCA97A7AD9F6}"/>
              </a:ext>
            </a:extLst>
          </p:cNvPr>
          <p:cNvSpPr>
            <a:spLocks noGrp="1"/>
          </p:cNvSpPr>
          <p:nvPr>
            <p:ph type="body" sz="quarter" idx="19"/>
          </p:nvPr>
        </p:nvSpPr>
        <p:spPr>
          <a:xfrm>
            <a:off x="503239" y="520324"/>
            <a:ext cx="2611961" cy="734011"/>
          </a:xfrm>
        </p:spPr>
        <p:txBody>
          <a:bodyPr/>
          <a:lstStyle/>
          <a:p>
            <a:r>
              <a:rPr lang="en-US" dirty="0"/>
              <a:t>Deductibles</a:t>
            </a:r>
          </a:p>
        </p:txBody>
      </p:sp>
      <p:sp>
        <p:nvSpPr>
          <p:cNvPr id="3" name="Slide Number Placeholder 2">
            <a:extLst>
              <a:ext uri="{FF2B5EF4-FFF2-40B4-BE49-F238E27FC236}">
                <a16:creationId xmlns:a16="http://schemas.microsoft.com/office/drawing/2014/main" id="{8569D939-BE44-D938-A35A-5E69EABA07F5}"/>
              </a:ext>
            </a:extLst>
          </p:cNvPr>
          <p:cNvSpPr>
            <a:spLocks noGrp="1"/>
          </p:cNvSpPr>
          <p:nvPr>
            <p:ph type="sldNum" sz="quarter" idx="4294967295"/>
          </p:nvPr>
        </p:nvSpPr>
        <p:spPr>
          <a:xfrm>
            <a:off x="9018588" y="6348413"/>
            <a:ext cx="125412" cy="123825"/>
          </a:xfrm>
        </p:spPr>
        <p:txBody>
          <a:bodyPr/>
          <a:lstStyle/>
          <a:p>
            <a:pPr algn="r"/>
            <a:fld id="{40AA5F45-CDE6-4EA8-991E-B18CC5F21F47}" type="slidenum">
              <a:rPr lang="en-GB" smtClean="0"/>
              <a:pPr algn="r"/>
              <a:t>12</a:t>
            </a:fld>
            <a:endParaRPr lang="en-GB" dirty="0"/>
          </a:p>
        </p:txBody>
      </p:sp>
      <p:sp>
        <p:nvSpPr>
          <p:cNvPr id="21" name="Footer Placeholder 20">
            <a:extLst>
              <a:ext uri="{FF2B5EF4-FFF2-40B4-BE49-F238E27FC236}">
                <a16:creationId xmlns:a16="http://schemas.microsoft.com/office/drawing/2014/main" id="{90EC1A13-EE8F-5533-025E-0CB53E144D88}"/>
              </a:ext>
            </a:extLst>
          </p:cNvPr>
          <p:cNvSpPr>
            <a:spLocks noGrp="1"/>
          </p:cNvSpPr>
          <p:nvPr>
            <p:ph type="ftr" sz="quarter" idx="4294967295"/>
          </p:nvPr>
        </p:nvSpPr>
        <p:spPr>
          <a:xfrm>
            <a:off x="310896" y="6558725"/>
            <a:ext cx="1838325" cy="123825"/>
          </a:xfrm>
        </p:spPr>
        <p:txBody>
          <a:bodyPr/>
          <a:lstStyle/>
          <a:p>
            <a:r>
              <a:rPr lang="en-US" dirty="0">
                <a:cs typeface="Arial" panose="020B0604020202020204" pitchFamily="34" charset="0"/>
              </a:rPr>
              <a:t>©2025 ARTHUR J. GALLAGHER &amp; CO.</a:t>
            </a:r>
          </a:p>
        </p:txBody>
      </p:sp>
    </p:spTree>
    <p:extLst>
      <p:ext uri="{BB962C8B-B14F-4D97-AF65-F5344CB8AC3E}">
        <p14:creationId xmlns:p14="http://schemas.microsoft.com/office/powerpoint/2010/main" val="8579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a:extLst>
              <a:ext uri="{FF2B5EF4-FFF2-40B4-BE49-F238E27FC236}">
                <a16:creationId xmlns:a16="http://schemas.microsoft.com/office/drawing/2014/main" id="{5B4D46B9-9FF9-10A5-03F7-8597C1C535D6}"/>
              </a:ext>
            </a:extLst>
          </p:cNvPr>
          <p:cNvSpPr>
            <a:spLocks noGrp="1"/>
          </p:cNvSpPr>
          <p:nvPr>
            <p:ph type="ftr" sz="quarter" idx="19"/>
          </p:nvPr>
        </p:nvSpPr>
        <p:spPr/>
        <p:txBody>
          <a:bodyPr/>
          <a:lstStyle/>
          <a:p>
            <a:r>
              <a:rPr lang="en-US">
                <a:cs typeface="Arial" panose="020B0604020202020204" pitchFamily="34" charset="0"/>
              </a:rPr>
              <a:t>©2025 ARTHUR J. GALLAGHER &amp; CO.</a:t>
            </a:r>
            <a:endParaRPr lang="en-US" dirty="0">
              <a:cs typeface="Arial" panose="020B0604020202020204" pitchFamily="34" charset="0"/>
            </a:endParaRPr>
          </a:p>
        </p:txBody>
      </p:sp>
      <p:sp>
        <p:nvSpPr>
          <p:cNvPr id="3" name="Slide Number Placeholder 2">
            <a:extLst>
              <a:ext uri="{FF2B5EF4-FFF2-40B4-BE49-F238E27FC236}">
                <a16:creationId xmlns:a16="http://schemas.microsoft.com/office/drawing/2014/main" id="{7DB2ED38-8526-7E87-FB5D-57FBAD46CD98}"/>
              </a:ext>
            </a:extLst>
          </p:cNvPr>
          <p:cNvSpPr>
            <a:spLocks noGrp="1"/>
          </p:cNvSpPr>
          <p:nvPr>
            <p:ph type="sldNum" sz="quarter" idx="21"/>
          </p:nvPr>
        </p:nvSpPr>
        <p:spPr/>
        <p:txBody>
          <a:bodyPr/>
          <a:lstStyle/>
          <a:p>
            <a:pPr algn="r"/>
            <a:fld id="{40AA5F45-CDE6-4EA8-991E-B18CC5F21F47}" type="slidenum">
              <a:rPr lang="en-GB" smtClean="0"/>
              <a:pPr algn="r"/>
              <a:t>13</a:t>
            </a:fld>
            <a:endParaRPr lang="en-GB" dirty="0"/>
          </a:p>
        </p:txBody>
      </p:sp>
      <p:sp>
        <p:nvSpPr>
          <p:cNvPr id="25" name="Text Placeholder 24">
            <a:extLst>
              <a:ext uri="{FF2B5EF4-FFF2-40B4-BE49-F238E27FC236}">
                <a16:creationId xmlns:a16="http://schemas.microsoft.com/office/drawing/2014/main" id="{82A4DE24-7E0C-D3D4-2CEA-470E9F3A35E3}"/>
              </a:ext>
            </a:extLst>
          </p:cNvPr>
          <p:cNvSpPr>
            <a:spLocks noGrp="1"/>
          </p:cNvSpPr>
          <p:nvPr>
            <p:ph type="body" sz="quarter" idx="15"/>
          </p:nvPr>
        </p:nvSpPr>
        <p:spPr/>
        <p:txBody>
          <a:bodyPr/>
          <a:lstStyle/>
          <a:p>
            <a:r>
              <a:rPr lang="en-US" b="0" dirty="0"/>
              <a:t>A deductible is the amount you pay out-of-pocket before your insurance company starts paying.</a:t>
            </a:r>
            <a:endParaRPr lang="en-US" dirty="0"/>
          </a:p>
        </p:txBody>
      </p:sp>
      <p:sp>
        <p:nvSpPr>
          <p:cNvPr id="23" name="Title 22">
            <a:extLst>
              <a:ext uri="{FF2B5EF4-FFF2-40B4-BE49-F238E27FC236}">
                <a16:creationId xmlns:a16="http://schemas.microsoft.com/office/drawing/2014/main" id="{B69CF5D4-DCB2-16B5-48B9-6616BE2B69DB}"/>
              </a:ext>
            </a:extLst>
          </p:cNvPr>
          <p:cNvSpPr>
            <a:spLocks noGrp="1"/>
          </p:cNvSpPr>
          <p:nvPr>
            <p:ph type="title"/>
          </p:nvPr>
        </p:nvSpPr>
        <p:spPr/>
        <p:txBody>
          <a:bodyPr/>
          <a:lstStyle/>
          <a:p>
            <a:r>
              <a:rPr lang="en-US" dirty="0"/>
              <a:t>Deductibles</a:t>
            </a:r>
          </a:p>
        </p:txBody>
      </p:sp>
      <p:sp>
        <p:nvSpPr>
          <p:cNvPr id="24" name="Content Placeholder 23">
            <a:extLst>
              <a:ext uri="{FF2B5EF4-FFF2-40B4-BE49-F238E27FC236}">
                <a16:creationId xmlns:a16="http://schemas.microsoft.com/office/drawing/2014/main" id="{1CF4629F-CC9B-E82C-F145-A8B2AEA1BE6B}"/>
              </a:ext>
            </a:extLst>
          </p:cNvPr>
          <p:cNvSpPr>
            <a:spLocks noGrp="1"/>
          </p:cNvSpPr>
          <p:nvPr>
            <p:ph idx="1"/>
          </p:nvPr>
        </p:nvSpPr>
        <p:spPr>
          <a:xfrm>
            <a:off x="504032" y="2001901"/>
            <a:ext cx="8135936" cy="1877532"/>
          </a:xfrm>
        </p:spPr>
        <p:txBody>
          <a:bodyPr/>
          <a:lstStyle/>
          <a:p>
            <a:r>
              <a:rPr lang="en-US" dirty="0"/>
              <a:t>All Other Perils:</a:t>
            </a:r>
            <a:r>
              <a:rPr lang="en-US" b="0" dirty="0"/>
              <a:t> Normally a fixed dollar amount (usually $1,000; $2,500; $5,000) applied to most claims.</a:t>
            </a:r>
          </a:p>
          <a:p>
            <a:endParaRPr lang="en-US" dirty="0"/>
          </a:p>
        </p:txBody>
      </p:sp>
      <p:sp>
        <p:nvSpPr>
          <p:cNvPr id="27" name="Content Placeholder 26">
            <a:extLst>
              <a:ext uri="{FF2B5EF4-FFF2-40B4-BE49-F238E27FC236}">
                <a16:creationId xmlns:a16="http://schemas.microsoft.com/office/drawing/2014/main" id="{02428AA7-8B2E-EDF2-2153-0AD50A41796D}"/>
              </a:ext>
            </a:extLst>
          </p:cNvPr>
          <p:cNvSpPr>
            <a:spLocks noGrp="1"/>
          </p:cNvSpPr>
          <p:nvPr>
            <p:ph idx="85"/>
          </p:nvPr>
        </p:nvSpPr>
        <p:spPr>
          <a:xfrm>
            <a:off x="503238" y="2865474"/>
            <a:ext cx="8135936" cy="1877532"/>
          </a:xfrm>
        </p:spPr>
        <p:txBody>
          <a:bodyPr/>
          <a:lstStyle/>
          <a:p>
            <a:r>
              <a:rPr lang="en-US" dirty="0"/>
              <a:t>Hurricane:</a:t>
            </a:r>
            <a:r>
              <a:rPr lang="en-US" b="0" dirty="0"/>
              <a:t> Normally a percentage based on a specified coverage (usually 2%; 5%; 10%)</a:t>
            </a:r>
          </a:p>
          <a:p>
            <a:pPr marL="690740" lvl="4" indent="-285750">
              <a:buFont typeface="Courier New" panose="02070309020205020404" pitchFamily="49" charset="0"/>
              <a:buChar char="o"/>
            </a:pPr>
            <a:r>
              <a:rPr lang="en-US" sz="1400" b="0" dirty="0"/>
              <a:t>On a Homeowner policy this would be a percentage from the dwelling coverage. </a:t>
            </a:r>
          </a:p>
          <a:p>
            <a:pPr marL="690740" lvl="4" indent="-285750">
              <a:buFont typeface="Courier New" panose="02070309020205020404" pitchFamily="49" charset="0"/>
              <a:buChar char="o"/>
            </a:pPr>
            <a:r>
              <a:rPr lang="en-US" sz="1400" dirty="0"/>
              <a:t>On a Condo policy it is different depending on the company. Most companies it is a percentage of the Personal property coverage. A few are a percentage of the Dwelling coverage and there are even some that are a percentage of the combine number of the Dwelling and Personal Property coverage. </a:t>
            </a:r>
          </a:p>
        </p:txBody>
      </p:sp>
    </p:spTree>
    <p:extLst>
      <p:ext uri="{BB962C8B-B14F-4D97-AF65-F5344CB8AC3E}">
        <p14:creationId xmlns:p14="http://schemas.microsoft.com/office/powerpoint/2010/main" val="36840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CB79C72D-C3AA-46C5-B3B6-21323FA1C49B}"/>
              </a:ext>
            </a:extLst>
          </p:cNvPr>
          <p:cNvSpPr>
            <a:spLocks noGrp="1"/>
          </p:cNvSpPr>
          <p:nvPr>
            <p:ph type="body" sz="quarter" idx="19"/>
          </p:nvPr>
        </p:nvSpPr>
        <p:spPr>
          <a:xfrm>
            <a:off x="503239" y="520324"/>
            <a:ext cx="2270522" cy="734011"/>
          </a:xfrm>
        </p:spPr>
        <p:txBody>
          <a:bodyPr/>
          <a:lstStyle/>
          <a:p>
            <a:r>
              <a:rPr lang="en-US" dirty="0"/>
              <a:t>Discounts</a:t>
            </a:r>
          </a:p>
        </p:txBody>
      </p:sp>
      <p:sp>
        <p:nvSpPr>
          <p:cNvPr id="3" name="Footer Placeholder 2">
            <a:extLst>
              <a:ext uri="{FF2B5EF4-FFF2-40B4-BE49-F238E27FC236}">
                <a16:creationId xmlns:a16="http://schemas.microsoft.com/office/drawing/2014/main" id="{15E8934B-B5B9-0022-0BBF-5C5F320134A0}"/>
              </a:ext>
            </a:extLst>
          </p:cNvPr>
          <p:cNvSpPr>
            <a:spLocks noGrp="1"/>
          </p:cNvSpPr>
          <p:nvPr>
            <p:ph type="ftr" sz="quarter" idx="4294967295"/>
          </p:nvPr>
        </p:nvSpPr>
        <p:spPr>
          <a:xfrm>
            <a:off x="201168" y="6558725"/>
            <a:ext cx="1838325" cy="123825"/>
          </a:xfrm>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8D0335B3-F8B1-080C-873C-EFDBD193721C}"/>
              </a:ext>
            </a:extLst>
          </p:cNvPr>
          <p:cNvSpPr>
            <a:spLocks noGrp="1"/>
          </p:cNvSpPr>
          <p:nvPr>
            <p:ph type="sldNum" sz="quarter" idx="4294967295"/>
          </p:nvPr>
        </p:nvSpPr>
        <p:spPr>
          <a:xfrm>
            <a:off x="9018588" y="6348413"/>
            <a:ext cx="125412" cy="123825"/>
          </a:xfrm>
        </p:spPr>
        <p:txBody>
          <a:bodyPr/>
          <a:lstStyle/>
          <a:p>
            <a:pPr algn="r"/>
            <a:fld id="{40AA5F45-CDE6-4EA8-991E-B18CC5F21F47}" type="slidenum">
              <a:rPr lang="en-GB" smtClean="0"/>
              <a:pPr algn="r"/>
              <a:t>14</a:t>
            </a:fld>
            <a:endParaRPr lang="en-GB" dirty="0"/>
          </a:p>
        </p:txBody>
      </p:sp>
    </p:spTree>
    <p:extLst>
      <p:ext uri="{BB962C8B-B14F-4D97-AF65-F5344CB8AC3E}">
        <p14:creationId xmlns:p14="http://schemas.microsoft.com/office/powerpoint/2010/main" val="26507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6B2154-F5F9-8DB5-5AE2-B56ABA8F8E4E}"/>
              </a:ext>
            </a:extLst>
          </p:cNvPr>
          <p:cNvSpPr>
            <a:spLocks noGrp="1"/>
          </p:cNvSpPr>
          <p:nvPr>
            <p:ph type="body" sz="quarter" idx="21"/>
          </p:nvPr>
        </p:nvSpPr>
        <p:spPr/>
        <p:txBody>
          <a:bodyPr/>
          <a:lstStyle/>
          <a:p>
            <a:r>
              <a:rPr lang="en-GB" dirty="0"/>
              <a:t>Central monitored burglar and/or </a:t>
            </a:r>
          </a:p>
          <a:p>
            <a:r>
              <a:rPr lang="en-GB" dirty="0"/>
              <a:t>Central monitored fire discount</a:t>
            </a:r>
          </a:p>
          <a:p>
            <a:r>
              <a:rPr lang="en-GB" dirty="0"/>
              <a:t>Interior sprinkler </a:t>
            </a:r>
          </a:p>
        </p:txBody>
      </p:sp>
      <p:sp>
        <p:nvSpPr>
          <p:cNvPr id="12" name="Footer Placeholder 11">
            <a:extLst>
              <a:ext uri="{FF2B5EF4-FFF2-40B4-BE49-F238E27FC236}">
                <a16:creationId xmlns:a16="http://schemas.microsoft.com/office/drawing/2014/main" id="{800D5E49-07EE-E7D7-1573-7863FFEFEEE7}"/>
              </a:ext>
            </a:extLst>
          </p:cNvPr>
          <p:cNvSpPr>
            <a:spLocks noGrp="1"/>
          </p:cNvSpPr>
          <p:nvPr>
            <p:ph type="ftr" sz="quarter" idx="17"/>
          </p:nvPr>
        </p:nvSpPr>
        <p:spPr/>
        <p:txBody>
          <a:bodyPr/>
          <a:lstStyle/>
          <a:p>
            <a:r>
              <a:rPr lang="en-US" dirty="0"/>
              <a:t>©2025 ARTHUR J. GALLAGHER &amp; CO.</a:t>
            </a:r>
          </a:p>
        </p:txBody>
      </p:sp>
      <p:sp>
        <p:nvSpPr>
          <p:cNvPr id="13" name="Slide Number Placeholder 12">
            <a:extLst>
              <a:ext uri="{FF2B5EF4-FFF2-40B4-BE49-F238E27FC236}">
                <a16:creationId xmlns:a16="http://schemas.microsoft.com/office/drawing/2014/main" id="{F210CCAE-5DEC-F29F-67ED-FF8984BEFD2F}"/>
              </a:ext>
            </a:extLst>
          </p:cNvPr>
          <p:cNvSpPr>
            <a:spLocks noGrp="1"/>
          </p:cNvSpPr>
          <p:nvPr>
            <p:ph type="sldNum" sz="quarter" idx="18"/>
          </p:nvPr>
        </p:nvSpPr>
        <p:spPr/>
        <p:txBody>
          <a:bodyPr/>
          <a:lstStyle/>
          <a:p>
            <a:fld id="{40AA5F45-CDE6-4EA8-991E-B18CC5F21F47}" type="slidenum">
              <a:rPr lang="en-GB" smtClean="0"/>
              <a:pPr/>
              <a:t>15</a:t>
            </a:fld>
            <a:endParaRPr lang="en-GB" dirty="0"/>
          </a:p>
        </p:txBody>
      </p:sp>
      <p:sp>
        <p:nvSpPr>
          <p:cNvPr id="14" name="Text Placeholder 13">
            <a:extLst>
              <a:ext uri="{FF2B5EF4-FFF2-40B4-BE49-F238E27FC236}">
                <a16:creationId xmlns:a16="http://schemas.microsoft.com/office/drawing/2014/main" id="{DC851A8B-0EE3-2B6D-E224-2284F436F3F8}"/>
              </a:ext>
            </a:extLst>
          </p:cNvPr>
          <p:cNvSpPr>
            <a:spLocks noGrp="1"/>
          </p:cNvSpPr>
          <p:nvPr>
            <p:ph type="body" sz="quarter" idx="22"/>
          </p:nvPr>
        </p:nvSpPr>
        <p:spPr/>
        <p:txBody>
          <a:bodyPr/>
          <a:lstStyle/>
          <a:p>
            <a:endParaRPr lang="en-GB" dirty="0"/>
          </a:p>
        </p:txBody>
      </p:sp>
      <p:sp>
        <p:nvSpPr>
          <p:cNvPr id="10" name="Text Placeholder 9">
            <a:extLst>
              <a:ext uri="{FF2B5EF4-FFF2-40B4-BE49-F238E27FC236}">
                <a16:creationId xmlns:a16="http://schemas.microsoft.com/office/drawing/2014/main" id="{E363DDEE-1668-B251-9095-4559C76AB74B}"/>
              </a:ext>
            </a:extLst>
          </p:cNvPr>
          <p:cNvSpPr>
            <a:spLocks noGrp="1"/>
          </p:cNvSpPr>
          <p:nvPr>
            <p:ph type="body" sz="quarter" idx="10"/>
          </p:nvPr>
        </p:nvSpPr>
        <p:spPr/>
        <p:txBody>
          <a:bodyPr>
            <a:normAutofit fontScale="25000" lnSpcReduction="20000"/>
          </a:bodyPr>
          <a:lstStyle/>
          <a:p>
            <a:r>
              <a:rPr lang="en-GB" dirty="0"/>
              <a:t>Insert subtitle here. Use this space to write about important information </a:t>
            </a:r>
            <a:br>
              <a:rPr lang="en-GB" dirty="0"/>
            </a:br>
            <a:r>
              <a:rPr lang="en-GB" dirty="0"/>
              <a:t>to keep your slide title short.</a:t>
            </a:r>
          </a:p>
        </p:txBody>
      </p:sp>
      <p:sp>
        <p:nvSpPr>
          <p:cNvPr id="15" name="Text Placeholder 14">
            <a:extLst>
              <a:ext uri="{FF2B5EF4-FFF2-40B4-BE49-F238E27FC236}">
                <a16:creationId xmlns:a16="http://schemas.microsoft.com/office/drawing/2014/main" id="{FA2F64DB-1FD8-2178-F9FD-D8DE295D50E9}"/>
              </a:ext>
            </a:extLst>
          </p:cNvPr>
          <p:cNvSpPr>
            <a:spLocks noGrp="1"/>
          </p:cNvSpPr>
          <p:nvPr>
            <p:ph type="body" sz="quarter" idx="28"/>
          </p:nvPr>
        </p:nvSpPr>
        <p:spPr>
          <a:xfrm>
            <a:off x="816043" y="2380248"/>
            <a:ext cx="84960" cy="184666"/>
          </a:xfrm>
        </p:spPr>
        <p:txBody>
          <a:bodyPr/>
          <a:lstStyle/>
          <a:p>
            <a:r>
              <a:rPr lang="en-GB" dirty="0"/>
              <a:t>1</a:t>
            </a:r>
          </a:p>
        </p:txBody>
      </p:sp>
      <p:sp>
        <p:nvSpPr>
          <p:cNvPr id="16" name="Text Placeholder 15">
            <a:extLst>
              <a:ext uri="{FF2B5EF4-FFF2-40B4-BE49-F238E27FC236}">
                <a16:creationId xmlns:a16="http://schemas.microsoft.com/office/drawing/2014/main" id="{F8A95BA5-1377-B2D5-495D-4A0B89E07C47}"/>
              </a:ext>
            </a:extLst>
          </p:cNvPr>
          <p:cNvSpPr>
            <a:spLocks noGrp="1"/>
          </p:cNvSpPr>
          <p:nvPr>
            <p:ph type="body" sz="quarter" idx="29"/>
          </p:nvPr>
        </p:nvSpPr>
        <p:spPr/>
        <p:txBody>
          <a:bodyPr/>
          <a:lstStyle/>
          <a:p>
            <a:r>
              <a:rPr lang="en-GB" dirty="0"/>
              <a:t>Mitigation credits</a:t>
            </a:r>
          </a:p>
        </p:txBody>
      </p:sp>
      <p:sp>
        <p:nvSpPr>
          <p:cNvPr id="17" name="Text Placeholder 16">
            <a:extLst>
              <a:ext uri="{FF2B5EF4-FFF2-40B4-BE49-F238E27FC236}">
                <a16:creationId xmlns:a16="http://schemas.microsoft.com/office/drawing/2014/main" id="{6A7E9E78-6B84-75AB-19C8-6AE727BA3FA8}"/>
              </a:ext>
            </a:extLst>
          </p:cNvPr>
          <p:cNvSpPr>
            <a:spLocks noGrp="1"/>
          </p:cNvSpPr>
          <p:nvPr>
            <p:ph type="body" sz="quarter" idx="30"/>
          </p:nvPr>
        </p:nvSpPr>
        <p:spPr/>
        <p:txBody>
          <a:bodyPr/>
          <a:lstStyle/>
          <a:p>
            <a:r>
              <a:rPr lang="en-GB" dirty="0"/>
              <a:t>Paperless</a:t>
            </a:r>
          </a:p>
        </p:txBody>
      </p:sp>
      <p:sp>
        <p:nvSpPr>
          <p:cNvPr id="18" name="Text Placeholder 17">
            <a:extLst>
              <a:ext uri="{FF2B5EF4-FFF2-40B4-BE49-F238E27FC236}">
                <a16:creationId xmlns:a16="http://schemas.microsoft.com/office/drawing/2014/main" id="{8D7E7764-DBAC-2CED-BC12-C3D5DB2987F4}"/>
              </a:ext>
            </a:extLst>
          </p:cNvPr>
          <p:cNvSpPr>
            <a:spLocks noGrp="1"/>
          </p:cNvSpPr>
          <p:nvPr>
            <p:ph type="body" sz="quarter" idx="31"/>
          </p:nvPr>
        </p:nvSpPr>
        <p:spPr/>
        <p:txBody>
          <a:bodyPr/>
          <a:lstStyle/>
          <a:p>
            <a:r>
              <a:rPr lang="en-GB" dirty="0"/>
              <a:t>55 and retired</a:t>
            </a:r>
          </a:p>
        </p:txBody>
      </p:sp>
      <p:sp>
        <p:nvSpPr>
          <p:cNvPr id="19" name="Text Placeholder 18">
            <a:extLst>
              <a:ext uri="{FF2B5EF4-FFF2-40B4-BE49-F238E27FC236}">
                <a16:creationId xmlns:a16="http://schemas.microsoft.com/office/drawing/2014/main" id="{87E1AD0C-CF85-F1CE-E6B5-7E2067F1BE1A}"/>
              </a:ext>
            </a:extLst>
          </p:cNvPr>
          <p:cNvSpPr>
            <a:spLocks noGrp="1"/>
          </p:cNvSpPr>
          <p:nvPr>
            <p:ph type="body" sz="quarter" idx="32"/>
          </p:nvPr>
        </p:nvSpPr>
        <p:spPr/>
        <p:txBody>
          <a:bodyPr/>
          <a:lstStyle/>
          <a:p>
            <a:endParaRPr lang="en-GB" dirty="0"/>
          </a:p>
        </p:txBody>
      </p:sp>
      <p:sp>
        <p:nvSpPr>
          <p:cNvPr id="20" name="Text Placeholder 19">
            <a:extLst>
              <a:ext uri="{FF2B5EF4-FFF2-40B4-BE49-F238E27FC236}">
                <a16:creationId xmlns:a16="http://schemas.microsoft.com/office/drawing/2014/main" id="{4D38BCAD-4E0C-A8AE-BE34-80DFD1CDB487}"/>
              </a:ext>
            </a:extLst>
          </p:cNvPr>
          <p:cNvSpPr>
            <a:spLocks noGrp="1"/>
          </p:cNvSpPr>
          <p:nvPr>
            <p:ph type="body" sz="quarter" idx="33"/>
          </p:nvPr>
        </p:nvSpPr>
        <p:spPr/>
        <p:txBody>
          <a:bodyPr/>
          <a:lstStyle/>
          <a:p>
            <a:endParaRPr lang="en-GB" dirty="0"/>
          </a:p>
        </p:txBody>
      </p:sp>
      <p:sp>
        <p:nvSpPr>
          <p:cNvPr id="21" name="Text Placeholder 20">
            <a:extLst>
              <a:ext uri="{FF2B5EF4-FFF2-40B4-BE49-F238E27FC236}">
                <a16:creationId xmlns:a16="http://schemas.microsoft.com/office/drawing/2014/main" id="{7488CBD0-DFE2-44B5-8CB8-119EB57E56B1}"/>
              </a:ext>
            </a:extLst>
          </p:cNvPr>
          <p:cNvSpPr>
            <a:spLocks noGrp="1"/>
          </p:cNvSpPr>
          <p:nvPr>
            <p:ph type="body" sz="quarter" idx="34"/>
          </p:nvPr>
        </p:nvSpPr>
        <p:spPr>
          <a:xfrm>
            <a:off x="816044" y="3394758"/>
            <a:ext cx="84960" cy="184666"/>
          </a:xfrm>
        </p:spPr>
        <p:txBody>
          <a:bodyPr/>
          <a:lstStyle/>
          <a:p>
            <a:r>
              <a:rPr lang="en-GB" dirty="0"/>
              <a:t>2</a:t>
            </a:r>
          </a:p>
        </p:txBody>
      </p:sp>
      <p:sp>
        <p:nvSpPr>
          <p:cNvPr id="22" name="Text Placeholder 21">
            <a:extLst>
              <a:ext uri="{FF2B5EF4-FFF2-40B4-BE49-F238E27FC236}">
                <a16:creationId xmlns:a16="http://schemas.microsoft.com/office/drawing/2014/main" id="{F1157095-31E3-8DC1-A166-F13591F93B2F}"/>
              </a:ext>
            </a:extLst>
          </p:cNvPr>
          <p:cNvSpPr>
            <a:spLocks noGrp="1"/>
          </p:cNvSpPr>
          <p:nvPr>
            <p:ph type="body" sz="quarter" idx="35"/>
          </p:nvPr>
        </p:nvSpPr>
        <p:spPr/>
        <p:txBody>
          <a:bodyPr/>
          <a:lstStyle/>
          <a:p>
            <a:endParaRPr lang="en-GB" dirty="0"/>
          </a:p>
        </p:txBody>
      </p:sp>
      <p:sp>
        <p:nvSpPr>
          <p:cNvPr id="23" name="Text Placeholder 22">
            <a:extLst>
              <a:ext uri="{FF2B5EF4-FFF2-40B4-BE49-F238E27FC236}">
                <a16:creationId xmlns:a16="http://schemas.microsoft.com/office/drawing/2014/main" id="{55D4F523-B424-0EF9-21DD-37ED6491D279}"/>
              </a:ext>
            </a:extLst>
          </p:cNvPr>
          <p:cNvSpPr>
            <a:spLocks noGrp="1"/>
          </p:cNvSpPr>
          <p:nvPr>
            <p:ph type="body" sz="quarter" idx="36"/>
          </p:nvPr>
        </p:nvSpPr>
        <p:spPr/>
        <p:txBody>
          <a:bodyPr/>
          <a:lstStyle/>
          <a:p>
            <a:endParaRPr lang="en-GB" dirty="0"/>
          </a:p>
        </p:txBody>
      </p:sp>
      <p:sp>
        <p:nvSpPr>
          <p:cNvPr id="25" name="Text Placeholder 24">
            <a:extLst>
              <a:ext uri="{FF2B5EF4-FFF2-40B4-BE49-F238E27FC236}">
                <a16:creationId xmlns:a16="http://schemas.microsoft.com/office/drawing/2014/main" id="{EB12865B-AC66-81C3-D93C-81D091D05547}"/>
              </a:ext>
            </a:extLst>
          </p:cNvPr>
          <p:cNvSpPr>
            <a:spLocks noGrp="1"/>
          </p:cNvSpPr>
          <p:nvPr>
            <p:ph type="body" sz="quarter" idx="38"/>
          </p:nvPr>
        </p:nvSpPr>
        <p:spPr/>
        <p:txBody>
          <a:bodyPr/>
          <a:lstStyle/>
          <a:p>
            <a:endParaRPr lang="en-GB" dirty="0"/>
          </a:p>
        </p:txBody>
      </p:sp>
      <p:sp>
        <p:nvSpPr>
          <p:cNvPr id="26" name="Text Placeholder 25">
            <a:extLst>
              <a:ext uri="{FF2B5EF4-FFF2-40B4-BE49-F238E27FC236}">
                <a16:creationId xmlns:a16="http://schemas.microsoft.com/office/drawing/2014/main" id="{0A030EFA-BC2E-1A52-2783-F9D4BCDFBCB2}"/>
              </a:ext>
            </a:extLst>
          </p:cNvPr>
          <p:cNvSpPr>
            <a:spLocks noGrp="1"/>
          </p:cNvSpPr>
          <p:nvPr>
            <p:ph type="body" sz="quarter" idx="39"/>
          </p:nvPr>
        </p:nvSpPr>
        <p:spPr/>
        <p:txBody>
          <a:bodyPr/>
          <a:lstStyle/>
          <a:p>
            <a:endParaRPr lang="en-GB" dirty="0"/>
          </a:p>
        </p:txBody>
      </p:sp>
      <p:sp>
        <p:nvSpPr>
          <p:cNvPr id="27" name="Text Placeholder 26">
            <a:extLst>
              <a:ext uri="{FF2B5EF4-FFF2-40B4-BE49-F238E27FC236}">
                <a16:creationId xmlns:a16="http://schemas.microsoft.com/office/drawing/2014/main" id="{917EAAD9-72E0-9CCE-822C-86A83C24332D}"/>
              </a:ext>
            </a:extLst>
          </p:cNvPr>
          <p:cNvSpPr>
            <a:spLocks noGrp="1"/>
          </p:cNvSpPr>
          <p:nvPr>
            <p:ph type="body" sz="quarter" idx="40"/>
          </p:nvPr>
        </p:nvSpPr>
        <p:spPr>
          <a:xfrm>
            <a:off x="816044" y="5423776"/>
            <a:ext cx="84960" cy="184666"/>
          </a:xfrm>
        </p:spPr>
        <p:txBody>
          <a:bodyPr/>
          <a:lstStyle/>
          <a:p>
            <a:r>
              <a:rPr lang="en-GB" dirty="0"/>
              <a:t>4</a:t>
            </a:r>
          </a:p>
        </p:txBody>
      </p:sp>
      <p:sp>
        <p:nvSpPr>
          <p:cNvPr id="11" name="Text Placeholder 10">
            <a:extLst>
              <a:ext uri="{FF2B5EF4-FFF2-40B4-BE49-F238E27FC236}">
                <a16:creationId xmlns:a16="http://schemas.microsoft.com/office/drawing/2014/main" id="{35FC42E0-8184-3542-2B10-7FEA59A6899D}"/>
              </a:ext>
            </a:extLst>
          </p:cNvPr>
          <p:cNvSpPr>
            <a:spLocks noGrp="1"/>
          </p:cNvSpPr>
          <p:nvPr>
            <p:ph type="body" sz="quarter" idx="15"/>
          </p:nvPr>
        </p:nvSpPr>
        <p:spPr/>
        <p:txBody>
          <a:bodyPr/>
          <a:lstStyle/>
          <a:p>
            <a:r>
              <a:rPr lang="en-GB" dirty="0"/>
              <a:t>Every insurance company offer different discounts and requires different documentation. These are just a few of the most common discounts.</a:t>
            </a:r>
          </a:p>
        </p:txBody>
      </p:sp>
      <p:sp>
        <p:nvSpPr>
          <p:cNvPr id="8" name="Title 7">
            <a:extLst>
              <a:ext uri="{FF2B5EF4-FFF2-40B4-BE49-F238E27FC236}">
                <a16:creationId xmlns:a16="http://schemas.microsoft.com/office/drawing/2014/main" id="{956AE9BD-6238-B868-6305-D20AC4D60FED}"/>
              </a:ext>
            </a:extLst>
          </p:cNvPr>
          <p:cNvSpPr>
            <a:spLocks noGrp="1"/>
          </p:cNvSpPr>
          <p:nvPr>
            <p:ph type="title"/>
          </p:nvPr>
        </p:nvSpPr>
        <p:spPr/>
        <p:txBody>
          <a:bodyPr/>
          <a:lstStyle/>
          <a:p>
            <a:r>
              <a:rPr lang="en-GB" dirty="0"/>
              <a:t>Insurance Discounts</a:t>
            </a:r>
          </a:p>
        </p:txBody>
      </p:sp>
      <p:pic>
        <p:nvPicPr>
          <p:cNvPr id="4" name="Content Placeholder 3" descr="A green sign with white text">
            <a:extLst>
              <a:ext uri="{FF2B5EF4-FFF2-40B4-BE49-F238E27FC236}">
                <a16:creationId xmlns:a16="http://schemas.microsoft.com/office/drawing/2014/main" id="{8FE08ED0-06E8-D683-34FE-38896E847F13}"/>
              </a:ext>
            </a:extLst>
          </p:cNvPr>
          <p:cNvPicPr>
            <a:picLocks noGrp="1" noChangeAspect="1"/>
          </p:cNvPicPr>
          <p:nvPr>
            <p:ph idx="85"/>
          </p:nvPr>
        </p:nvPicPr>
        <p:blipFill>
          <a:blip r:embed="rId2">
            <a:extLst>
              <a:ext uri="{837473B0-CC2E-450A-ABE3-18F120FF3D39}">
                <a1611:picAttrSrcUrl xmlns:a1611="http://schemas.microsoft.com/office/drawing/2016/11/main" r:id="rId3"/>
              </a:ext>
            </a:extLst>
          </a:blip>
          <a:stretch>
            <a:fillRect/>
          </a:stretch>
        </p:blipFill>
        <p:spPr>
          <a:xfrm>
            <a:off x="4660900" y="2613290"/>
            <a:ext cx="3978275" cy="2652183"/>
          </a:xfrm>
        </p:spPr>
      </p:pic>
      <p:sp>
        <p:nvSpPr>
          <p:cNvPr id="2" name="Text Placeholder 1"/>
          <p:cNvSpPr>
            <a:spLocks noGrp="1"/>
          </p:cNvSpPr>
          <p:nvPr>
            <p:ph type="body" sz="quarter" idx="37"/>
          </p:nvPr>
        </p:nvSpPr>
        <p:spPr>
          <a:xfrm>
            <a:off x="816044" y="4409268"/>
            <a:ext cx="84959" cy="184666"/>
          </a:xfrm>
        </p:spPr>
        <p:txBody>
          <a:bodyPr/>
          <a:lstStyle/>
          <a:p>
            <a:r>
              <a:rPr lang="en-US" dirty="0"/>
              <a:t>3</a:t>
            </a:r>
          </a:p>
        </p:txBody>
      </p:sp>
    </p:spTree>
    <p:extLst>
      <p:ext uri="{BB962C8B-B14F-4D97-AF65-F5344CB8AC3E}">
        <p14:creationId xmlns:p14="http://schemas.microsoft.com/office/powerpoint/2010/main" val="49766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34CB15-9431-3059-FD04-A5552B08AC52}"/>
              </a:ext>
            </a:extLst>
          </p:cNvPr>
          <p:cNvSpPr>
            <a:spLocks noGrp="1"/>
          </p:cNvSpPr>
          <p:nvPr>
            <p:ph type="ftr" sz="quarter" idx="16"/>
          </p:nvPr>
        </p:nvSpPr>
        <p:spPr/>
        <p:txBody>
          <a:bodyPr/>
          <a:lstStyle/>
          <a:p>
            <a:r>
              <a:rPr lang="en-US">
                <a:cs typeface="Arial" panose="020B0604020202020204" pitchFamily="34" charset="0"/>
              </a:rPr>
              <a:t>©2025 ARTHUR J. GALLAGHER &amp; CO.</a:t>
            </a:r>
            <a:endParaRPr 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83E7A722-5AE4-BD84-53F9-7D0A19FFF88B}"/>
              </a:ext>
            </a:extLst>
          </p:cNvPr>
          <p:cNvSpPr>
            <a:spLocks noGrp="1"/>
          </p:cNvSpPr>
          <p:nvPr>
            <p:ph type="sldNum" sz="quarter" idx="17"/>
          </p:nvPr>
        </p:nvSpPr>
        <p:spPr/>
        <p:txBody>
          <a:bodyPr/>
          <a:lstStyle/>
          <a:p>
            <a:pPr algn="r"/>
            <a:fld id="{40AA5F45-CDE6-4EA8-991E-B18CC5F21F47}" type="slidenum">
              <a:rPr lang="en-GB" smtClean="0"/>
              <a:pPr algn="r"/>
              <a:t>16</a:t>
            </a:fld>
            <a:endParaRPr lang="en-GB" dirty="0"/>
          </a:p>
        </p:txBody>
      </p:sp>
      <p:sp>
        <p:nvSpPr>
          <p:cNvPr id="26" name="Text Placeholder 25">
            <a:extLst>
              <a:ext uri="{FF2B5EF4-FFF2-40B4-BE49-F238E27FC236}">
                <a16:creationId xmlns:a16="http://schemas.microsoft.com/office/drawing/2014/main" id="{95B92434-A6E3-BAA3-76A9-EAB3B1BCBBB6}"/>
              </a:ext>
            </a:extLst>
          </p:cNvPr>
          <p:cNvSpPr>
            <a:spLocks noGrp="1"/>
          </p:cNvSpPr>
          <p:nvPr>
            <p:ph type="body" sz="quarter" idx="15"/>
          </p:nvPr>
        </p:nvSpPr>
        <p:spPr/>
        <p:txBody>
          <a:bodyPr/>
          <a:lstStyle/>
          <a:p>
            <a:r>
              <a:rPr lang="en-US" dirty="0"/>
              <a:t>Single Family property inspections are good for 5 years. Association inspections for buildings over 4 stories may get grandfathered depending on the insurance company.</a:t>
            </a:r>
          </a:p>
        </p:txBody>
      </p:sp>
      <p:sp>
        <p:nvSpPr>
          <p:cNvPr id="24" name="Title 23">
            <a:extLst>
              <a:ext uri="{FF2B5EF4-FFF2-40B4-BE49-F238E27FC236}">
                <a16:creationId xmlns:a16="http://schemas.microsoft.com/office/drawing/2014/main" id="{E06DD214-C4FE-A479-C30B-B72FBC8ADBA6}"/>
              </a:ext>
            </a:extLst>
          </p:cNvPr>
          <p:cNvSpPr>
            <a:spLocks noGrp="1"/>
          </p:cNvSpPr>
          <p:nvPr>
            <p:ph type="title"/>
          </p:nvPr>
        </p:nvSpPr>
        <p:spPr/>
        <p:txBody>
          <a:bodyPr/>
          <a:lstStyle/>
          <a:p>
            <a:r>
              <a:rPr lang="en-US" dirty="0"/>
              <a:t>Wind Mitigation Inspection </a:t>
            </a:r>
          </a:p>
        </p:txBody>
      </p:sp>
      <p:pic>
        <p:nvPicPr>
          <p:cNvPr id="28" name="Content Placeholder 27" descr="A roof of a house with a roof and a roof&#10;&#10;Description automatically generated with medium confidence">
            <a:extLst>
              <a:ext uri="{FF2B5EF4-FFF2-40B4-BE49-F238E27FC236}">
                <a16:creationId xmlns:a16="http://schemas.microsoft.com/office/drawing/2014/main" id="{D020F515-DCBD-E9EE-D660-C12774F146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984" b="10524"/>
          <a:stretch/>
        </p:blipFill>
        <p:spPr>
          <a:xfrm>
            <a:off x="1533664" y="2909887"/>
            <a:ext cx="7610336" cy="3948113"/>
          </a:xfrm>
          <a:prstGeom prst="rect">
            <a:avLst/>
          </a:prstGeom>
        </p:spPr>
      </p:pic>
      <p:sp>
        <p:nvSpPr>
          <p:cNvPr id="30" name="TextBox 29">
            <a:extLst>
              <a:ext uri="{FF2B5EF4-FFF2-40B4-BE49-F238E27FC236}">
                <a16:creationId xmlns:a16="http://schemas.microsoft.com/office/drawing/2014/main" id="{6927156C-6A44-5EEA-8037-40ADC9267974}"/>
              </a:ext>
            </a:extLst>
          </p:cNvPr>
          <p:cNvSpPr txBox="1"/>
          <p:nvPr/>
        </p:nvSpPr>
        <p:spPr>
          <a:xfrm>
            <a:off x="322326" y="1921798"/>
            <a:ext cx="4414266" cy="590931"/>
          </a:xfrm>
          <a:prstGeom prst="rect">
            <a:avLst/>
          </a:prstGeom>
          <a:noFill/>
        </p:spPr>
        <p:txBody>
          <a:bodyPr wrap="square">
            <a:spAutoFit/>
          </a:bodyPr>
          <a:lstStyle/>
          <a:p>
            <a:pPr>
              <a:lnSpc>
                <a:spcPct val="90000"/>
              </a:lnSpc>
            </a:pPr>
            <a:r>
              <a:rPr lang="en-US" sz="1800" noProof="0" dirty="0"/>
              <a:t>Offers additional discounts on both homeowner and condo policies</a:t>
            </a:r>
          </a:p>
        </p:txBody>
      </p:sp>
      <p:sp>
        <p:nvSpPr>
          <p:cNvPr id="32" name="TextBox 31">
            <a:extLst>
              <a:ext uri="{FF2B5EF4-FFF2-40B4-BE49-F238E27FC236}">
                <a16:creationId xmlns:a16="http://schemas.microsoft.com/office/drawing/2014/main" id="{1A6F1AB0-7944-F993-00E6-73CB97684A9A}"/>
              </a:ext>
            </a:extLst>
          </p:cNvPr>
          <p:cNvSpPr txBox="1"/>
          <p:nvPr/>
        </p:nvSpPr>
        <p:spPr>
          <a:xfrm>
            <a:off x="4876038" y="2567934"/>
            <a:ext cx="4576572" cy="341953"/>
          </a:xfrm>
          <a:prstGeom prst="rect">
            <a:avLst/>
          </a:prstGeom>
          <a:noFill/>
        </p:spPr>
        <p:txBody>
          <a:bodyPr wrap="square">
            <a:spAutoFit/>
          </a:bodyPr>
          <a:lstStyle/>
          <a:p>
            <a:pPr algn="ctr">
              <a:lnSpc>
                <a:spcPct val="90000"/>
              </a:lnSpc>
            </a:pPr>
            <a:r>
              <a:rPr lang="en-US" sz="1800" dirty="0">
                <a:latin typeface="Work Sans Medium" pitchFamily="2" charset="0"/>
              </a:rPr>
              <a:t>Secondary Water Resistance</a:t>
            </a:r>
            <a:endParaRPr lang="en-US" sz="1800" dirty="0"/>
          </a:p>
        </p:txBody>
      </p:sp>
      <p:cxnSp>
        <p:nvCxnSpPr>
          <p:cNvPr id="33" name="Straight Connector 32">
            <a:extLst>
              <a:ext uri="{FF2B5EF4-FFF2-40B4-BE49-F238E27FC236}">
                <a16:creationId xmlns:a16="http://schemas.microsoft.com/office/drawing/2014/main" id="{C2144FC3-01A4-22FB-D985-7CB20BF20D15}"/>
              </a:ext>
            </a:extLst>
          </p:cNvPr>
          <p:cNvCxnSpPr>
            <a:cxnSpLocks/>
          </p:cNvCxnSpPr>
          <p:nvPr/>
        </p:nvCxnSpPr>
        <p:spPr>
          <a:xfrm flipH="1" flipV="1">
            <a:off x="7164324" y="2909887"/>
            <a:ext cx="232299" cy="778219"/>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
        <p:nvSpPr>
          <p:cNvPr id="35" name="TextBox 34">
            <a:extLst>
              <a:ext uri="{FF2B5EF4-FFF2-40B4-BE49-F238E27FC236}">
                <a16:creationId xmlns:a16="http://schemas.microsoft.com/office/drawing/2014/main" id="{E8C73A0F-9E29-6395-C169-8838D00BB9AD}"/>
              </a:ext>
            </a:extLst>
          </p:cNvPr>
          <p:cNvSpPr txBox="1"/>
          <p:nvPr/>
        </p:nvSpPr>
        <p:spPr>
          <a:xfrm>
            <a:off x="459756" y="3469813"/>
            <a:ext cx="4727448" cy="341953"/>
          </a:xfrm>
          <a:prstGeom prst="rect">
            <a:avLst/>
          </a:prstGeom>
          <a:noFill/>
        </p:spPr>
        <p:txBody>
          <a:bodyPr wrap="square">
            <a:spAutoFit/>
          </a:bodyPr>
          <a:lstStyle/>
          <a:p>
            <a:pPr>
              <a:lnSpc>
                <a:spcPct val="90000"/>
              </a:lnSpc>
            </a:pPr>
            <a:r>
              <a:rPr lang="en-US" sz="1800" dirty="0">
                <a:latin typeface="Work Sans Medium" pitchFamily="2" charset="0"/>
              </a:rPr>
              <a:t>Age of Roof Covering</a:t>
            </a:r>
            <a:endParaRPr lang="en-US" sz="1800" dirty="0"/>
          </a:p>
        </p:txBody>
      </p:sp>
      <p:cxnSp>
        <p:nvCxnSpPr>
          <p:cNvPr id="36" name="Straight Connector 35">
            <a:extLst>
              <a:ext uri="{FF2B5EF4-FFF2-40B4-BE49-F238E27FC236}">
                <a16:creationId xmlns:a16="http://schemas.microsoft.com/office/drawing/2014/main" id="{4733A62F-2128-1B5A-5455-36287EB39CB1}"/>
              </a:ext>
            </a:extLst>
          </p:cNvPr>
          <p:cNvCxnSpPr>
            <a:cxnSpLocks/>
          </p:cNvCxnSpPr>
          <p:nvPr/>
        </p:nvCxnSpPr>
        <p:spPr>
          <a:xfrm flipH="1">
            <a:off x="3039602" y="3670990"/>
            <a:ext cx="1932935"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
        <p:nvSpPr>
          <p:cNvPr id="39" name="TextBox 38">
            <a:extLst>
              <a:ext uri="{FF2B5EF4-FFF2-40B4-BE49-F238E27FC236}">
                <a16:creationId xmlns:a16="http://schemas.microsoft.com/office/drawing/2014/main" id="{AEA6C61B-CC83-DF11-5E25-77CEC05E110E}"/>
              </a:ext>
            </a:extLst>
          </p:cNvPr>
          <p:cNvSpPr txBox="1"/>
          <p:nvPr/>
        </p:nvSpPr>
        <p:spPr>
          <a:xfrm>
            <a:off x="322326" y="4405039"/>
            <a:ext cx="4727448" cy="341953"/>
          </a:xfrm>
          <a:prstGeom prst="rect">
            <a:avLst/>
          </a:prstGeom>
          <a:noFill/>
        </p:spPr>
        <p:txBody>
          <a:bodyPr wrap="square">
            <a:spAutoFit/>
          </a:bodyPr>
          <a:lstStyle/>
          <a:p>
            <a:pPr>
              <a:lnSpc>
                <a:spcPct val="90000"/>
              </a:lnSpc>
            </a:pPr>
            <a:r>
              <a:rPr lang="en-US" sz="1800" dirty="0">
                <a:latin typeface="Work Sans Medium" pitchFamily="2" charset="0"/>
              </a:rPr>
              <a:t>Roof Deck Attachment</a:t>
            </a:r>
            <a:endParaRPr lang="en-US" sz="1800" dirty="0"/>
          </a:p>
        </p:txBody>
      </p:sp>
      <p:cxnSp>
        <p:nvCxnSpPr>
          <p:cNvPr id="40" name="Straight Connector 39">
            <a:extLst>
              <a:ext uri="{FF2B5EF4-FFF2-40B4-BE49-F238E27FC236}">
                <a16:creationId xmlns:a16="http://schemas.microsoft.com/office/drawing/2014/main" id="{45AFD1F7-F089-D3AB-9305-BDFD3FBD3030}"/>
              </a:ext>
            </a:extLst>
          </p:cNvPr>
          <p:cNvCxnSpPr>
            <a:cxnSpLocks/>
          </p:cNvCxnSpPr>
          <p:nvPr/>
        </p:nvCxnSpPr>
        <p:spPr>
          <a:xfrm flipH="1">
            <a:off x="3039602" y="4576015"/>
            <a:ext cx="3735990" cy="0"/>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
        <p:nvSpPr>
          <p:cNvPr id="43" name="TextBox 42">
            <a:extLst>
              <a:ext uri="{FF2B5EF4-FFF2-40B4-BE49-F238E27FC236}">
                <a16:creationId xmlns:a16="http://schemas.microsoft.com/office/drawing/2014/main" id="{C61F1D93-D577-56F6-4464-2B8633DA023E}"/>
              </a:ext>
            </a:extLst>
          </p:cNvPr>
          <p:cNvSpPr txBox="1"/>
          <p:nvPr/>
        </p:nvSpPr>
        <p:spPr>
          <a:xfrm>
            <a:off x="245089" y="5123560"/>
            <a:ext cx="4727448" cy="341953"/>
          </a:xfrm>
          <a:prstGeom prst="rect">
            <a:avLst/>
          </a:prstGeom>
          <a:noFill/>
        </p:spPr>
        <p:txBody>
          <a:bodyPr wrap="square">
            <a:spAutoFit/>
          </a:bodyPr>
          <a:lstStyle/>
          <a:p>
            <a:pPr>
              <a:lnSpc>
                <a:spcPct val="90000"/>
              </a:lnSpc>
            </a:pPr>
            <a:r>
              <a:rPr lang="en-US" sz="1800" dirty="0">
                <a:latin typeface="Work Sans Medium" pitchFamily="2" charset="0"/>
              </a:rPr>
              <a:t>Roof to Wall Connection</a:t>
            </a:r>
            <a:endParaRPr lang="en-US" sz="1800" dirty="0"/>
          </a:p>
        </p:txBody>
      </p:sp>
      <p:cxnSp>
        <p:nvCxnSpPr>
          <p:cNvPr id="44" name="Straight Connector 43">
            <a:extLst>
              <a:ext uri="{FF2B5EF4-FFF2-40B4-BE49-F238E27FC236}">
                <a16:creationId xmlns:a16="http://schemas.microsoft.com/office/drawing/2014/main" id="{1CD37EBC-D568-AC37-C72F-5686D6840897}"/>
              </a:ext>
            </a:extLst>
          </p:cNvPr>
          <p:cNvCxnSpPr>
            <a:cxnSpLocks/>
          </p:cNvCxnSpPr>
          <p:nvPr/>
        </p:nvCxnSpPr>
        <p:spPr>
          <a:xfrm flipH="1" flipV="1">
            <a:off x="3145232" y="5336600"/>
            <a:ext cx="5431426" cy="1335296"/>
          </a:xfrm>
          <a:prstGeom prst="line">
            <a:avLst/>
          </a:prstGeom>
          <a:ln w="28575">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76687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3EF9A9-5F91-CF2F-CE14-28FD4D055DA9}"/>
              </a:ext>
            </a:extLst>
          </p:cNvPr>
          <p:cNvSpPr>
            <a:spLocks noGrp="1"/>
          </p:cNvSpPr>
          <p:nvPr>
            <p:ph type="body" sz="quarter" idx="19"/>
          </p:nvPr>
        </p:nvSpPr>
        <p:spPr>
          <a:xfrm>
            <a:off x="503239" y="520324"/>
            <a:ext cx="1404900" cy="734011"/>
          </a:xfrm>
        </p:spPr>
        <p:txBody>
          <a:bodyPr/>
          <a:lstStyle/>
          <a:p>
            <a:r>
              <a:rPr lang="en-US" dirty="0"/>
              <a:t>Flood</a:t>
            </a:r>
          </a:p>
        </p:txBody>
      </p:sp>
      <p:sp>
        <p:nvSpPr>
          <p:cNvPr id="2" name="Footer Placeholder 1">
            <a:extLst>
              <a:ext uri="{FF2B5EF4-FFF2-40B4-BE49-F238E27FC236}">
                <a16:creationId xmlns:a16="http://schemas.microsoft.com/office/drawing/2014/main" id="{8A25C9A5-3EFB-1A63-D2DC-D9AD9F82C60B}"/>
              </a:ext>
            </a:extLst>
          </p:cNvPr>
          <p:cNvSpPr>
            <a:spLocks noGrp="1"/>
          </p:cNvSpPr>
          <p:nvPr>
            <p:ph type="ftr" sz="quarter" idx="4294967295"/>
          </p:nvPr>
        </p:nvSpPr>
        <p:spPr>
          <a:xfrm>
            <a:off x="173736" y="6472238"/>
            <a:ext cx="1838325" cy="123825"/>
          </a:xfrm>
        </p:spPr>
        <p:txBody>
          <a:bodyPr/>
          <a:lstStyle/>
          <a:p>
            <a:r>
              <a:rPr lang="en-US" dirty="0">
                <a:cs typeface="Arial" panose="020B0604020202020204" pitchFamily="34" charset="0"/>
              </a:rPr>
              <a:t>©2025 ARTHUR J. GALLAGHER &amp; CO.</a:t>
            </a:r>
          </a:p>
        </p:txBody>
      </p:sp>
      <p:sp>
        <p:nvSpPr>
          <p:cNvPr id="3" name="Slide Number Placeholder 2">
            <a:extLst>
              <a:ext uri="{FF2B5EF4-FFF2-40B4-BE49-F238E27FC236}">
                <a16:creationId xmlns:a16="http://schemas.microsoft.com/office/drawing/2014/main" id="{5FE03A10-4CD0-F268-20B1-C93240D1570D}"/>
              </a:ext>
            </a:extLst>
          </p:cNvPr>
          <p:cNvSpPr>
            <a:spLocks noGrp="1"/>
          </p:cNvSpPr>
          <p:nvPr>
            <p:ph type="sldNum" sz="quarter" idx="4294967295"/>
          </p:nvPr>
        </p:nvSpPr>
        <p:spPr>
          <a:xfrm>
            <a:off x="9018588" y="6348413"/>
            <a:ext cx="125412" cy="123825"/>
          </a:xfrm>
        </p:spPr>
        <p:txBody>
          <a:bodyPr/>
          <a:lstStyle/>
          <a:p>
            <a:pPr algn="r"/>
            <a:fld id="{40AA5F45-CDE6-4EA8-991E-B18CC5F21F47}" type="slidenum">
              <a:rPr lang="en-GB" smtClean="0"/>
              <a:pPr algn="r"/>
              <a:t>17</a:t>
            </a:fld>
            <a:endParaRPr lang="en-GB" dirty="0"/>
          </a:p>
        </p:txBody>
      </p:sp>
    </p:spTree>
    <p:extLst>
      <p:ext uri="{BB962C8B-B14F-4D97-AF65-F5344CB8AC3E}">
        <p14:creationId xmlns:p14="http://schemas.microsoft.com/office/powerpoint/2010/main" val="93212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AC9C6-F547-F5BD-BBB0-C635810CF6CF}"/>
              </a:ext>
            </a:extLst>
          </p:cNvPr>
          <p:cNvPicPr>
            <a:picLocks noChangeAspect="1"/>
          </p:cNvPicPr>
          <p:nvPr/>
        </p:nvPicPr>
        <p:blipFill rotWithShape="1">
          <a:blip r:embed="rId2"/>
          <a:srcRect t="13340" r="1" b="15818"/>
          <a:stretch>
            <a:fillRect/>
          </a:stretch>
        </p:blipFill>
        <p:spPr>
          <a:xfrm>
            <a:off x="546183" y="2277435"/>
            <a:ext cx="8135937" cy="3948113"/>
          </a:xfrm>
          <a:prstGeom prst="rect">
            <a:avLst/>
          </a:prstGeom>
          <a:noFill/>
        </p:spPr>
      </p:pic>
      <p:sp>
        <p:nvSpPr>
          <p:cNvPr id="8" name="Footer Placeholder 2">
            <a:extLst>
              <a:ext uri="{FF2B5EF4-FFF2-40B4-BE49-F238E27FC236}">
                <a16:creationId xmlns:a16="http://schemas.microsoft.com/office/drawing/2014/main" id="{49CDB675-9D23-D916-A500-BACF0A6C8681}"/>
              </a:ext>
            </a:extLst>
          </p:cNvPr>
          <p:cNvSpPr>
            <a:spLocks noGrp="1"/>
          </p:cNvSpPr>
          <p:nvPr>
            <p:ph type="ftr" sz="quarter" idx="16"/>
          </p:nvPr>
        </p:nvSpPr>
        <p:spPr>
          <a:xfrm>
            <a:off x="503238" y="6348512"/>
            <a:ext cx="1838645" cy="123111"/>
          </a:xfrm>
        </p:spPr>
        <p:txBody>
          <a:bodyPr/>
          <a:lstStyle/>
          <a:p>
            <a:pPr>
              <a:spcAft>
                <a:spcPts val="600"/>
              </a:spcAft>
            </a:pPr>
            <a:r>
              <a:rPr lang="en-US">
                <a:cs typeface="Arial" panose="020B0604020202020204" pitchFamily="34" charset="0"/>
              </a:rPr>
              <a:t>©2025 ARTHUR J. GALLAGHER &amp; CO.</a:t>
            </a:r>
          </a:p>
        </p:txBody>
      </p:sp>
      <p:sp>
        <p:nvSpPr>
          <p:cNvPr id="10" name="Slide Number Placeholder 3">
            <a:extLst>
              <a:ext uri="{FF2B5EF4-FFF2-40B4-BE49-F238E27FC236}">
                <a16:creationId xmlns:a16="http://schemas.microsoft.com/office/drawing/2014/main" id="{57992FF4-268F-E089-8761-3EC8FD229015}"/>
              </a:ext>
            </a:extLst>
          </p:cNvPr>
          <p:cNvSpPr>
            <a:spLocks noGrp="1"/>
          </p:cNvSpPr>
          <p:nvPr>
            <p:ph type="sldNum" sz="quarter" idx="17"/>
          </p:nvPr>
        </p:nvSpPr>
        <p:spPr>
          <a:xfrm>
            <a:off x="8514141" y="6348512"/>
            <a:ext cx="125035" cy="123111"/>
          </a:xfrm>
        </p:spPr>
        <p:txBody>
          <a:bodyPr/>
          <a:lstStyle/>
          <a:p>
            <a:pPr algn="r">
              <a:spcAft>
                <a:spcPts val="600"/>
              </a:spcAft>
            </a:pPr>
            <a:fld id="{40AA5F45-CDE6-4EA8-991E-B18CC5F21F47}" type="slidenum">
              <a:rPr lang="en-GB" smtClean="0"/>
              <a:pPr algn="r">
                <a:spcAft>
                  <a:spcPts val="600"/>
                </a:spcAft>
              </a:pPr>
              <a:t>18</a:t>
            </a:fld>
            <a:endParaRPr lang="en-GB"/>
          </a:p>
        </p:txBody>
      </p:sp>
      <p:sp>
        <p:nvSpPr>
          <p:cNvPr id="2" name="Title 1">
            <a:extLst>
              <a:ext uri="{FF2B5EF4-FFF2-40B4-BE49-F238E27FC236}">
                <a16:creationId xmlns:a16="http://schemas.microsoft.com/office/drawing/2014/main" id="{C8F52D2C-CDA3-13A6-B5E6-D6A5EF8CE7B9}"/>
              </a:ext>
            </a:extLst>
          </p:cNvPr>
          <p:cNvSpPr>
            <a:spLocks noGrp="1"/>
          </p:cNvSpPr>
          <p:nvPr>
            <p:ph type="title"/>
          </p:nvPr>
        </p:nvSpPr>
        <p:spPr>
          <a:xfrm>
            <a:off x="546183" y="168866"/>
            <a:ext cx="7005665" cy="481900"/>
          </a:xfrm>
        </p:spPr>
        <p:txBody>
          <a:bodyPr anchor="t">
            <a:normAutofit/>
          </a:bodyPr>
          <a:lstStyle/>
          <a:p>
            <a:r>
              <a:rPr lang="en-US" dirty="0"/>
              <a:t>Policy Comparison</a:t>
            </a:r>
          </a:p>
        </p:txBody>
      </p:sp>
      <p:sp>
        <p:nvSpPr>
          <p:cNvPr id="13" name="TextBox 12">
            <a:extLst>
              <a:ext uri="{FF2B5EF4-FFF2-40B4-BE49-F238E27FC236}">
                <a16:creationId xmlns:a16="http://schemas.microsoft.com/office/drawing/2014/main" id="{E3AC29F9-03C1-C299-0C0D-9883F4FF315C}"/>
              </a:ext>
            </a:extLst>
          </p:cNvPr>
          <p:cNvSpPr txBox="1"/>
          <p:nvPr/>
        </p:nvSpPr>
        <p:spPr>
          <a:xfrm>
            <a:off x="247048" y="714400"/>
            <a:ext cx="4576572" cy="1874872"/>
          </a:xfrm>
          <a:prstGeom prst="rect">
            <a:avLst/>
          </a:prstGeom>
          <a:noFill/>
        </p:spPr>
        <p:txBody>
          <a:bodyPr wrap="square">
            <a:spAutoFit/>
          </a:bodyPr>
          <a:lstStyle/>
          <a:p>
            <a:pPr algn="ctr">
              <a:lnSpc>
                <a:spcPct val="120000"/>
              </a:lnSpc>
            </a:pPr>
            <a:r>
              <a:rPr lang="en-US" b="1" dirty="0">
                <a:latin typeface="+mj-lt"/>
              </a:rPr>
              <a:t>Flood</a:t>
            </a:r>
          </a:p>
          <a:p>
            <a:pPr marL="285750" indent="-285750">
              <a:lnSpc>
                <a:spcPct val="120000"/>
              </a:lnSpc>
              <a:buFont typeface="Arial" panose="020B0604020202020204" pitchFamily="34" charset="0"/>
              <a:buChar char="•"/>
            </a:pPr>
            <a:r>
              <a:rPr lang="en-US" sz="1600" dirty="0">
                <a:solidFill>
                  <a:schemeClr val="accent2"/>
                </a:solidFill>
                <a:latin typeface="+mj-lt"/>
              </a:rPr>
              <a:t>Structural or foundational damage up to $250,000 due to a flood</a:t>
            </a:r>
            <a:endParaRPr lang="en-US" sz="1600" i="1" dirty="0">
              <a:solidFill>
                <a:schemeClr val="accent2"/>
              </a:solidFill>
              <a:latin typeface="+mj-lt"/>
            </a:endParaRPr>
          </a:p>
          <a:p>
            <a:pPr marL="285750" indent="-285750">
              <a:lnSpc>
                <a:spcPct val="120000"/>
              </a:lnSpc>
              <a:buFont typeface="Arial" panose="020B0604020202020204" pitchFamily="34" charset="0"/>
              <a:buChar char="•"/>
            </a:pPr>
            <a:r>
              <a:rPr lang="en-US" sz="1600" dirty="0">
                <a:solidFill>
                  <a:schemeClr val="accent2"/>
                </a:solidFill>
                <a:latin typeface="+mj-lt"/>
              </a:rPr>
              <a:t>Overflowing inland or tidal waters</a:t>
            </a:r>
          </a:p>
          <a:p>
            <a:pPr marL="285750" indent="-285750">
              <a:lnSpc>
                <a:spcPct val="120000"/>
              </a:lnSpc>
              <a:buFont typeface="Arial" panose="020B0604020202020204" pitchFamily="34" charset="0"/>
              <a:buChar char="•"/>
            </a:pPr>
            <a:r>
              <a:rPr lang="en-US" sz="1600" dirty="0">
                <a:solidFill>
                  <a:schemeClr val="accent2"/>
                </a:solidFill>
                <a:latin typeface="+mj-lt"/>
              </a:rPr>
              <a:t>Mudslide damage due to mud being carried by a river or stream of water</a:t>
            </a:r>
            <a:endParaRPr lang="en-US" sz="1600" i="1" dirty="0">
              <a:solidFill>
                <a:schemeClr val="accent2"/>
              </a:solidFill>
              <a:latin typeface="+mj-lt"/>
            </a:endParaRPr>
          </a:p>
        </p:txBody>
      </p:sp>
      <p:sp>
        <p:nvSpPr>
          <p:cNvPr id="16" name="TextBox 15">
            <a:extLst>
              <a:ext uri="{FF2B5EF4-FFF2-40B4-BE49-F238E27FC236}">
                <a16:creationId xmlns:a16="http://schemas.microsoft.com/office/drawing/2014/main" id="{4FE39097-2735-B457-2302-7908E77EA02E}"/>
              </a:ext>
            </a:extLst>
          </p:cNvPr>
          <p:cNvSpPr txBox="1"/>
          <p:nvPr/>
        </p:nvSpPr>
        <p:spPr>
          <a:xfrm>
            <a:off x="4567428" y="698028"/>
            <a:ext cx="4576572" cy="1579407"/>
          </a:xfrm>
          <a:prstGeom prst="rect">
            <a:avLst/>
          </a:prstGeom>
          <a:noFill/>
        </p:spPr>
        <p:txBody>
          <a:bodyPr wrap="square">
            <a:spAutoFit/>
          </a:bodyPr>
          <a:lstStyle/>
          <a:p>
            <a:pPr algn="ctr">
              <a:lnSpc>
                <a:spcPct val="120000"/>
              </a:lnSpc>
            </a:pPr>
            <a:r>
              <a:rPr lang="en-US" b="1" dirty="0">
                <a:latin typeface="Work Sans Medium" pitchFamily="2" charset="0"/>
              </a:rPr>
              <a:t>Homeowners</a:t>
            </a:r>
          </a:p>
          <a:p>
            <a:pPr marL="285750" indent="-285750">
              <a:lnSpc>
                <a:spcPct val="120000"/>
              </a:lnSpc>
              <a:buFont typeface="Arial" panose="020B0604020202020204" pitchFamily="34" charset="0"/>
              <a:buChar char="•"/>
            </a:pPr>
            <a:r>
              <a:rPr lang="en-US" sz="1600" dirty="0">
                <a:solidFill>
                  <a:schemeClr val="accent2"/>
                </a:solidFill>
              </a:rPr>
              <a:t>Leaking roof </a:t>
            </a:r>
            <a:r>
              <a:rPr lang="en-US" sz="1200" i="1" dirty="0">
                <a:solidFill>
                  <a:schemeClr val="accent2"/>
                </a:solidFill>
              </a:rPr>
              <a:t>(unless poor maintenance)</a:t>
            </a:r>
          </a:p>
          <a:p>
            <a:pPr marL="285750" indent="-285750">
              <a:lnSpc>
                <a:spcPct val="120000"/>
              </a:lnSpc>
              <a:buFont typeface="Arial" panose="020B0604020202020204" pitchFamily="34" charset="0"/>
              <a:buChar char="•"/>
            </a:pPr>
            <a:r>
              <a:rPr lang="en-US" sz="1600" dirty="0">
                <a:solidFill>
                  <a:schemeClr val="accent2"/>
                </a:solidFill>
              </a:rPr>
              <a:t>Bursting pipes</a:t>
            </a:r>
          </a:p>
          <a:p>
            <a:pPr marL="285750" indent="-285750">
              <a:lnSpc>
                <a:spcPct val="120000"/>
              </a:lnSpc>
              <a:buFont typeface="Arial" panose="020B0604020202020204" pitchFamily="34" charset="0"/>
              <a:buChar char="•"/>
            </a:pPr>
            <a:r>
              <a:rPr lang="en-US" sz="1600" dirty="0">
                <a:solidFill>
                  <a:schemeClr val="accent2"/>
                </a:solidFill>
              </a:rPr>
              <a:t>Bathtub overflowing</a:t>
            </a:r>
          </a:p>
          <a:p>
            <a:pPr marL="285750" indent="-285750">
              <a:lnSpc>
                <a:spcPct val="120000"/>
              </a:lnSpc>
              <a:buFont typeface="Arial" panose="020B0604020202020204" pitchFamily="34" charset="0"/>
              <a:buChar char="•"/>
            </a:pPr>
            <a:r>
              <a:rPr lang="en-US" sz="1600" dirty="0">
                <a:solidFill>
                  <a:schemeClr val="accent2"/>
                </a:solidFill>
              </a:rPr>
              <a:t>Water backup from sewer </a:t>
            </a:r>
            <a:r>
              <a:rPr lang="en-US" sz="1200" i="1" dirty="0">
                <a:solidFill>
                  <a:schemeClr val="accent2"/>
                </a:solidFill>
              </a:rPr>
              <a:t>(endorsement needed)</a:t>
            </a:r>
          </a:p>
        </p:txBody>
      </p:sp>
    </p:spTree>
    <p:extLst>
      <p:ext uri="{BB962C8B-B14F-4D97-AF65-F5344CB8AC3E}">
        <p14:creationId xmlns:p14="http://schemas.microsoft.com/office/powerpoint/2010/main" val="207729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0A183D-8F25-7853-553D-DCCB8BD26C5A}"/>
              </a:ext>
            </a:extLst>
          </p:cNvPr>
          <p:cNvSpPr>
            <a:spLocks noGrp="1"/>
          </p:cNvSpPr>
          <p:nvPr>
            <p:ph type="body" sz="quarter" idx="20"/>
          </p:nvPr>
        </p:nvSpPr>
        <p:spPr>
          <a:xfrm>
            <a:off x="503240" y="1354873"/>
            <a:ext cx="2111824" cy="734011"/>
          </a:xfrm>
        </p:spPr>
        <p:txBody>
          <a:bodyPr/>
          <a:lstStyle/>
          <a:p>
            <a:r>
              <a:rPr lang="en-US" dirty="0"/>
              <a:t>Eligibility</a:t>
            </a:r>
          </a:p>
        </p:txBody>
      </p:sp>
    </p:spTree>
    <p:extLst>
      <p:ext uri="{BB962C8B-B14F-4D97-AF65-F5344CB8AC3E}">
        <p14:creationId xmlns:p14="http://schemas.microsoft.com/office/powerpoint/2010/main" val="221692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in a pink shirt&#10;&#10;AI-generated content may be incorrect.">
            <a:extLst>
              <a:ext uri="{FF2B5EF4-FFF2-40B4-BE49-F238E27FC236}">
                <a16:creationId xmlns:a16="http://schemas.microsoft.com/office/drawing/2014/main" id="{63C3F556-0373-48B4-0B86-6959D3F36153}"/>
              </a:ext>
            </a:extLst>
          </p:cNvPr>
          <p:cNvPicPr>
            <a:picLocks noGrp="1" noChangeAspect="1"/>
          </p:cNvPicPr>
          <p:nvPr>
            <p:ph type="pic" sz="quarter" idx="15"/>
          </p:nvPr>
        </p:nvPicPr>
        <p:blipFill>
          <a:blip r:embed="rId2"/>
          <a:srcRect l="9981" r="9981"/>
          <a:stretch>
            <a:fillRect/>
          </a:stretch>
        </p:blipFill>
        <p:spPr/>
      </p:pic>
      <p:sp>
        <p:nvSpPr>
          <p:cNvPr id="3" name="Subtitle 2">
            <a:extLst>
              <a:ext uri="{FF2B5EF4-FFF2-40B4-BE49-F238E27FC236}">
                <a16:creationId xmlns:a16="http://schemas.microsoft.com/office/drawing/2014/main" id="{9FDB7B9C-5D45-27C0-3280-C3915B8EF16F}"/>
              </a:ext>
            </a:extLst>
          </p:cNvPr>
          <p:cNvSpPr>
            <a:spLocks noGrp="1"/>
          </p:cNvSpPr>
          <p:nvPr>
            <p:ph type="subTitle" idx="1"/>
          </p:nvPr>
        </p:nvSpPr>
        <p:spPr/>
        <p:txBody>
          <a:bodyPr/>
          <a:lstStyle/>
          <a:p>
            <a:r>
              <a:rPr lang="en-US" dirty="0"/>
              <a:t>Contact information:</a:t>
            </a:r>
          </a:p>
          <a:p>
            <a:r>
              <a:rPr lang="en-US" dirty="0"/>
              <a:t>Mobile: 954-323-8342</a:t>
            </a:r>
          </a:p>
          <a:p>
            <a:r>
              <a:rPr lang="en-US" dirty="0"/>
              <a:t>Email: Lianne_Balzanti@AJG.com</a:t>
            </a:r>
          </a:p>
        </p:txBody>
      </p:sp>
      <p:sp>
        <p:nvSpPr>
          <p:cNvPr id="4" name="Title 3">
            <a:extLst>
              <a:ext uri="{FF2B5EF4-FFF2-40B4-BE49-F238E27FC236}">
                <a16:creationId xmlns:a16="http://schemas.microsoft.com/office/drawing/2014/main" id="{6F74EEDC-9955-7DCA-BF17-18D82C0DCE5E}"/>
              </a:ext>
            </a:extLst>
          </p:cNvPr>
          <p:cNvSpPr>
            <a:spLocks noGrp="1"/>
          </p:cNvSpPr>
          <p:nvPr>
            <p:ph type="ctrTitle"/>
          </p:nvPr>
        </p:nvSpPr>
        <p:spPr/>
        <p:txBody>
          <a:bodyPr>
            <a:normAutofit/>
          </a:bodyPr>
          <a:lstStyle/>
          <a:p>
            <a:r>
              <a:rPr lang="en-US" sz="2000" dirty="0"/>
              <a:t>Lianne Balzanti </a:t>
            </a:r>
            <a:r>
              <a:rPr lang="en-US" sz="2000" b="0" dirty="0"/>
              <a:t>is a licensed agent that specializes in Personal Lines Insurance. She brings more than 22 years of experience to Gallagher, with her Property and Casualty License and CISR designation.</a:t>
            </a:r>
            <a:br>
              <a:rPr lang="en-US" sz="1600" dirty="0"/>
            </a:br>
            <a:endParaRPr lang="en-US" sz="1600" dirty="0"/>
          </a:p>
        </p:txBody>
      </p:sp>
      <p:sp>
        <p:nvSpPr>
          <p:cNvPr id="5" name="Text Placeholder 4">
            <a:extLst>
              <a:ext uri="{FF2B5EF4-FFF2-40B4-BE49-F238E27FC236}">
                <a16:creationId xmlns:a16="http://schemas.microsoft.com/office/drawing/2014/main" id="{1AA94C28-6E5D-795D-CB83-95028D639C55}"/>
              </a:ext>
            </a:extLst>
          </p:cNvPr>
          <p:cNvSpPr>
            <a:spLocks noGrp="1"/>
          </p:cNvSpPr>
          <p:nvPr>
            <p:ph type="body" sz="quarter" idx="17"/>
          </p:nvPr>
        </p:nvSpPr>
        <p:spPr/>
        <p:txBody>
          <a:bodyPr/>
          <a:lstStyle/>
          <a:p>
            <a:endParaRPr lang="en-US"/>
          </a:p>
        </p:txBody>
      </p:sp>
      <p:sp>
        <p:nvSpPr>
          <p:cNvPr id="6" name="Text Placeholder 5">
            <a:extLst>
              <a:ext uri="{FF2B5EF4-FFF2-40B4-BE49-F238E27FC236}">
                <a16:creationId xmlns:a16="http://schemas.microsoft.com/office/drawing/2014/main" id="{E68A793E-C550-B57B-8F84-52A717C4F413}"/>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00D99257-CF06-FA41-13E3-4B0B90D54C6D}"/>
              </a:ext>
            </a:extLst>
          </p:cNvPr>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0397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394D730-9C77-1E7F-DEC9-7D37365AA01D}"/>
              </a:ext>
            </a:extLst>
          </p:cNvPr>
          <p:cNvSpPr>
            <a:spLocks noGrp="1"/>
          </p:cNvSpPr>
          <p:nvPr>
            <p:ph type="ftr" sz="quarter" idx="18"/>
          </p:nvPr>
        </p:nvSpPr>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13C5B2AF-836F-D05B-8F72-5C09FAAA564F}"/>
              </a:ext>
            </a:extLst>
          </p:cNvPr>
          <p:cNvSpPr>
            <a:spLocks noGrp="1"/>
          </p:cNvSpPr>
          <p:nvPr>
            <p:ph type="sldNum" sz="quarter" idx="19"/>
          </p:nvPr>
        </p:nvSpPr>
        <p:spPr/>
        <p:txBody>
          <a:bodyPr/>
          <a:lstStyle/>
          <a:p>
            <a:pPr algn="r"/>
            <a:fld id="{40AA5F45-CDE6-4EA8-991E-B18CC5F21F47}" type="slidenum">
              <a:rPr lang="en-GB" smtClean="0"/>
              <a:pPr algn="r"/>
              <a:t>20</a:t>
            </a:fld>
            <a:endParaRPr lang="en-GB" dirty="0"/>
          </a:p>
        </p:txBody>
      </p:sp>
      <p:sp>
        <p:nvSpPr>
          <p:cNvPr id="27" name="Text Placeholder 26">
            <a:extLst>
              <a:ext uri="{FF2B5EF4-FFF2-40B4-BE49-F238E27FC236}">
                <a16:creationId xmlns:a16="http://schemas.microsoft.com/office/drawing/2014/main" id="{E873D6F8-FDF0-F9A8-835B-FE76D51F38C9}"/>
              </a:ext>
            </a:extLst>
          </p:cNvPr>
          <p:cNvSpPr>
            <a:spLocks noGrp="1"/>
          </p:cNvSpPr>
          <p:nvPr>
            <p:ph type="body" sz="quarter" idx="20"/>
          </p:nvPr>
        </p:nvSpPr>
        <p:spPr/>
        <p:txBody>
          <a:bodyPr/>
          <a:lstStyle/>
          <a:p>
            <a:r>
              <a:rPr lang="en-GB" dirty="0"/>
              <a:t>Electrical</a:t>
            </a:r>
          </a:p>
          <a:p>
            <a:pPr lvl="2"/>
            <a:r>
              <a:rPr lang="en-US" dirty="0"/>
              <a:t>Must be in satisfactory condition. Some electrical boxes are not eligible such as Federal Pacific (FPE), </a:t>
            </a:r>
            <a:r>
              <a:rPr lang="en-US" dirty="0" err="1"/>
              <a:t>Zinsco</a:t>
            </a:r>
            <a:r>
              <a:rPr lang="en-US" dirty="0"/>
              <a:t> and Challenger. </a:t>
            </a:r>
            <a:endParaRPr lang="en-GB" dirty="0"/>
          </a:p>
        </p:txBody>
      </p:sp>
      <p:sp>
        <p:nvSpPr>
          <p:cNvPr id="28" name="Text Placeholder 27">
            <a:extLst>
              <a:ext uri="{FF2B5EF4-FFF2-40B4-BE49-F238E27FC236}">
                <a16:creationId xmlns:a16="http://schemas.microsoft.com/office/drawing/2014/main" id="{E3240B6A-E5AB-5E4B-D236-995538CD0570}"/>
              </a:ext>
            </a:extLst>
          </p:cNvPr>
          <p:cNvSpPr>
            <a:spLocks noGrp="1"/>
          </p:cNvSpPr>
          <p:nvPr>
            <p:ph type="body" sz="quarter" idx="21"/>
          </p:nvPr>
        </p:nvSpPr>
        <p:spPr/>
        <p:txBody>
          <a:bodyPr/>
          <a:lstStyle/>
          <a:p>
            <a:r>
              <a:rPr lang="en-GB" dirty="0"/>
              <a:t>HVAC</a:t>
            </a:r>
          </a:p>
          <a:p>
            <a:pPr lvl="2"/>
            <a:r>
              <a:rPr lang="en-US" dirty="0"/>
              <a:t>Must be in satisfactory condition with no leaks. </a:t>
            </a:r>
            <a:endParaRPr lang="en-GB" dirty="0"/>
          </a:p>
        </p:txBody>
      </p:sp>
      <p:sp>
        <p:nvSpPr>
          <p:cNvPr id="29" name="Text Placeholder 28">
            <a:extLst>
              <a:ext uri="{FF2B5EF4-FFF2-40B4-BE49-F238E27FC236}">
                <a16:creationId xmlns:a16="http://schemas.microsoft.com/office/drawing/2014/main" id="{02AAB197-6542-6C16-4E7D-86B3B6183D75}"/>
              </a:ext>
            </a:extLst>
          </p:cNvPr>
          <p:cNvSpPr>
            <a:spLocks noGrp="1"/>
          </p:cNvSpPr>
          <p:nvPr>
            <p:ph type="body" sz="quarter" idx="22"/>
          </p:nvPr>
        </p:nvSpPr>
        <p:spPr/>
        <p:txBody>
          <a:bodyPr/>
          <a:lstStyle/>
          <a:p>
            <a:r>
              <a:rPr lang="en-GB" dirty="0"/>
              <a:t>Plumbing</a:t>
            </a:r>
          </a:p>
          <a:p>
            <a:pPr lvl="2"/>
            <a:r>
              <a:rPr lang="en-US" dirty="0"/>
              <a:t>Must be in satisfactory condition. Some piping is not eligible such as polybutylene, PEX, Cast Iron. </a:t>
            </a:r>
            <a:r>
              <a:rPr lang="en-US"/>
              <a:t>Hot </a:t>
            </a:r>
            <a:r>
              <a:rPr lang="en-US" dirty="0"/>
              <a:t>water heater must be less than 15 years old. </a:t>
            </a:r>
            <a:endParaRPr lang="en-GB" dirty="0"/>
          </a:p>
        </p:txBody>
      </p:sp>
      <p:sp>
        <p:nvSpPr>
          <p:cNvPr id="30" name="Text Placeholder 29">
            <a:extLst>
              <a:ext uri="{FF2B5EF4-FFF2-40B4-BE49-F238E27FC236}">
                <a16:creationId xmlns:a16="http://schemas.microsoft.com/office/drawing/2014/main" id="{33F5A3F0-7E17-DF5F-5F6D-637F087437AB}"/>
              </a:ext>
            </a:extLst>
          </p:cNvPr>
          <p:cNvSpPr>
            <a:spLocks noGrp="1"/>
          </p:cNvSpPr>
          <p:nvPr>
            <p:ph type="body" sz="quarter" idx="23"/>
          </p:nvPr>
        </p:nvSpPr>
        <p:spPr/>
        <p:txBody>
          <a:bodyPr/>
          <a:lstStyle/>
          <a:p>
            <a:r>
              <a:rPr lang="en-GB" dirty="0"/>
              <a:t>Roofing</a:t>
            </a:r>
          </a:p>
          <a:p>
            <a:pPr lvl="2"/>
            <a:r>
              <a:rPr lang="en-US" dirty="0"/>
              <a:t>Must be in satisfactory condition with five years life remaining. Other companies have restrictions for the age of the roof.</a:t>
            </a:r>
            <a:endParaRPr lang="en-GB" dirty="0"/>
          </a:p>
        </p:txBody>
      </p:sp>
      <p:sp>
        <p:nvSpPr>
          <p:cNvPr id="26" name="Text Placeholder 25">
            <a:extLst>
              <a:ext uri="{FF2B5EF4-FFF2-40B4-BE49-F238E27FC236}">
                <a16:creationId xmlns:a16="http://schemas.microsoft.com/office/drawing/2014/main" id="{77C8B460-6A82-A2A5-55B3-60BA9DD1DB57}"/>
              </a:ext>
            </a:extLst>
          </p:cNvPr>
          <p:cNvSpPr>
            <a:spLocks noGrp="1"/>
          </p:cNvSpPr>
          <p:nvPr>
            <p:ph type="body" sz="quarter" idx="15"/>
          </p:nvPr>
        </p:nvSpPr>
        <p:spPr/>
        <p:txBody>
          <a:bodyPr/>
          <a:lstStyle/>
          <a:p>
            <a:r>
              <a:rPr lang="en-US" dirty="0"/>
              <a:t>A 4-point inspection is a specialized home inspection that evaluates the four critical systems of a property: the roof, electrical, plumbing, and HVAC (heating, ventilation, and air conditioning).</a:t>
            </a:r>
            <a:endParaRPr lang="en-GB" dirty="0"/>
          </a:p>
        </p:txBody>
      </p:sp>
      <p:sp>
        <p:nvSpPr>
          <p:cNvPr id="24" name="Title 23">
            <a:extLst>
              <a:ext uri="{FF2B5EF4-FFF2-40B4-BE49-F238E27FC236}">
                <a16:creationId xmlns:a16="http://schemas.microsoft.com/office/drawing/2014/main" id="{1CF92D33-1146-B930-AA82-467565C20173}"/>
              </a:ext>
            </a:extLst>
          </p:cNvPr>
          <p:cNvSpPr>
            <a:spLocks noGrp="1"/>
          </p:cNvSpPr>
          <p:nvPr>
            <p:ph type="title"/>
          </p:nvPr>
        </p:nvSpPr>
        <p:spPr/>
        <p:txBody>
          <a:bodyPr/>
          <a:lstStyle/>
          <a:p>
            <a:r>
              <a:rPr lang="en-GB" dirty="0"/>
              <a:t>Eligibility	: 4-Point Inspection</a:t>
            </a:r>
          </a:p>
        </p:txBody>
      </p:sp>
      <p:sp>
        <p:nvSpPr>
          <p:cNvPr id="25" name="Content Placeholder 24">
            <a:extLst>
              <a:ext uri="{FF2B5EF4-FFF2-40B4-BE49-F238E27FC236}">
                <a16:creationId xmlns:a16="http://schemas.microsoft.com/office/drawing/2014/main" id="{8C4903D6-DBB9-600F-7930-DF942D0B2702}"/>
              </a:ext>
            </a:extLst>
          </p:cNvPr>
          <p:cNvSpPr>
            <a:spLocks noGrp="1"/>
          </p:cNvSpPr>
          <p:nvPr>
            <p:ph idx="1"/>
          </p:nvPr>
        </p:nvSpPr>
        <p:spPr/>
        <p:txBody>
          <a:bodyPr/>
          <a:lstStyle/>
          <a:p>
            <a:pPr lvl="1"/>
            <a:r>
              <a:rPr lang="en-GB" dirty="0"/>
              <a:t>Every company has different requirements as far when the inspection is required. It may be requited at the building age of 20, 30, or 40 years old. If required, the 4-Point needs to be  dated within 1 year of the inspection policy is purchased.</a:t>
            </a:r>
          </a:p>
          <a:p>
            <a:pPr lvl="1"/>
            <a:endParaRPr lang="en-GB" dirty="0"/>
          </a:p>
          <a:p>
            <a:pPr lvl="1"/>
            <a:r>
              <a:rPr lang="en-GB" dirty="0"/>
              <a:t>There are even a few companies that require the inspection for condos. </a:t>
            </a:r>
          </a:p>
          <a:p>
            <a:pPr lvl="1"/>
            <a:endParaRPr lang="en-GB" dirty="0"/>
          </a:p>
          <a:p>
            <a:pPr lvl="1"/>
            <a:r>
              <a:rPr lang="en-GB" dirty="0"/>
              <a:t>The cost of the inspection can range  from $100 to $150 depending on the size of the property and the inspector’s rates. If you have it completed at the same time as the mitigation inspection, they normally offer a deal. </a:t>
            </a:r>
          </a:p>
          <a:p>
            <a:endParaRPr lang="en-GB" dirty="0"/>
          </a:p>
        </p:txBody>
      </p:sp>
    </p:spTree>
    <p:extLst>
      <p:ext uri="{BB962C8B-B14F-4D97-AF65-F5344CB8AC3E}">
        <p14:creationId xmlns:p14="http://schemas.microsoft.com/office/powerpoint/2010/main" val="206602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E2FDA5B-4166-3F79-84DC-DDF931EB0BDE}"/>
              </a:ext>
            </a:extLst>
          </p:cNvPr>
          <p:cNvSpPr>
            <a:spLocks noGrp="1"/>
          </p:cNvSpPr>
          <p:nvPr>
            <p:ph type="body" sz="quarter" idx="17"/>
          </p:nvPr>
        </p:nvSpPr>
        <p:spPr/>
        <p:txBody>
          <a:bodyPr/>
          <a:lstStyle/>
          <a:p>
            <a:endParaRPr lang="en-US"/>
          </a:p>
        </p:txBody>
      </p:sp>
      <p:sp>
        <p:nvSpPr>
          <p:cNvPr id="15" name="Text Placeholder 14">
            <a:extLst>
              <a:ext uri="{FF2B5EF4-FFF2-40B4-BE49-F238E27FC236}">
                <a16:creationId xmlns:a16="http://schemas.microsoft.com/office/drawing/2014/main" id="{45274BFC-E71E-B4AB-A6F4-3FED08991E28}"/>
              </a:ext>
            </a:extLst>
          </p:cNvPr>
          <p:cNvSpPr>
            <a:spLocks noGrp="1"/>
          </p:cNvSpPr>
          <p:nvPr>
            <p:ph type="body" sz="quarter" idx="18"/>
          </p:nvPr>
        </p:nvSpPr>
        <p:spPr/>
        <p:txBody>
          <a:bodyPr/>
          <a:lstStyle/>
          <a:p>
            <a:endParaRPr lang="en-US"/>
          </a:p>
        </p:txBody>
      </p:sp>
      <p:sp>
        <p:nvSpPr>
          <p:cNvPr id="2" name="Footer Placeholder 1">
            <a:extLst>
              <a:ext uri="{FF2B5EF4-FFF2-40B4-BE49-F238E27FC236}">
                <a16:creationId xmlns:a16="http://schemas.microsoft.com/office/drawing/2014/main" id="{402CEEFE-D3B6-952F-A3C3-55B407200688}"/>
              </a:ext>
            </a:extLst>
          </p:cNvPr>
          <p:cNvSpPr>
            <a:spLocks noGrp="1"/>
          </p:cNvSpPr>
          <p:nvPr>
            <p:ph type="ftr" sz="quarter" idx="16"/>
          </p:nvPr>
        </p:nvSpPr>
        <p:spPr/>
        <p:txBody>
          <a:bodyPr/>
          <a:lstStyle/>
          <a:p>
            <a:r>
              <a:rPr lang="en-US">
                <a:cs typeface="Arial" panose="020B0604020202020204" pitchFamily="34" charset="0"/>
              </a:rPr>
              <a:t>©2025 ARTHUR J. GALLAGHER &amp; CO.</a:t>
            </a:r>
            <a:endParaRPr lang="en-US" dirty="0">
              <a:cs typeface="Arial" panose="020B0604020202020204" pitchFamily="34" charset="0"/>
            </a:endParaRPr>
          </a:p>
        </p:txBody>
      </p:sp>
      <p:sp>
        <p:nvSpPr>
          <p:cNvPr id="17" name="Text Placeholder 16">
            <a:extLst>
              <a:ext uri="{FF2B5EF4-FFF2-40B4-BE49-F238E27FC236}">
                <a16:creationId xmlns:a16="http://schemas.microsoft.com/office/drawing/2014/main" id="{9B4E13DA-5278-AD62-A198-5BA7593B08C4}"/>
              </a:ext>
            </a:extLst>
          </p:cNvPr>
          <p:cNvSpPr>
            <a:spLocks noGrp="1"/>
          </p:cNvSpPr>
          <p:nvPr>
            <p:ph type="body" sz="quarter" idx="20"/>
          </p:nvPr>
        </p:nvSpPr>
        <p:spPr>
          <a:xfrm>
            <a:off x="1843507" y="2103657"/>
            <a:ext cx="498534" cy="193899"/>
          </a:xfrm>
        </p:spPr>
        <p:txBody>
          <a:bodyPr/>
          <a:lstStyle/>
          <a:p>
            <a:r>
              <a:rPr lang="en-US" dirty="0"/>
              <a:t>Home</a:t>
            </a:r>
          </a:p>
        </p:txBody>
      </p:sp>
      <p:sp>
        <p:nvSpPr>
          <p:cNvPr id="3" name="Slide Number Placeholder 2">
            <a:extLst>
              <a:ext uri="{FF2B5EF4-FFF2-40B4-BE49-F238E27FC236}">
                <a16:creationId xmlns:a16="http://schemas.microsoft.com/office/drawing/2014/main" id="{35B9411F-DED5-F7F4-E986-092309B7C765}"/>
              </a:ext>
            </a:extLst>
          </p:cNvPr>
          <p:cNvSpPr>
            <a:spLocks noGrp="1"/>
          </p:cNvSpPr>
          <p:nvPr>
            <p:ph type="sldNum" sz="quarter" idx="63"/>
          </p:nvPr>
        </p:nvSpPr>
        <p:spPr/>
        <p:txBody>
          <a:bodyPr/>
          <a:lstStyle/>
          <a:p>
            <a:pPr algn="r"/>
            <a:fld id="{40AA5F45-CDE6-4EA8-991E-B18CC5F21F47}" type="slidenum">
              <a:rPr lang="en-GB" smtClean="0"/>
              <a:pPr algn="r"/>
              <a:t>21</a:t>
            </a:fld>
            <a:endParaRPr lang="en-GB" dirty="0"/>
          </a:p>
        </p:txBody>
      </p:sp>
      <p:sp>
        <p:nvSpPr>
          <p:cNvPr id="12" name="Title 11">
            <a:extLst>
              <a:ext uri="{FF2B5EF4-FFF2-40B4-BE49-F238E27FC236}">
                <a16:creationId xmlns:a16="http://schemas.microsoft.com/office/drawing/2014/main" id="{FD4DD7E7-2566-D015-9F34-707131A1A8D7}"/>
              </a:ext>
            </a:extLst>
          </p:cNvPr>
          <p:cNvSpPr>
            <a:spLocks noGrp="1"/>
          </p:cNvSpPr>
          <p:nvPr>
            <p:ph type="title"/>
          </p:nvPr>
        </p:nvSpPr>
        <p:spPr/>
        <p:txBody>
          <a:bodyPr/>
          <a:lstStyle/>
          <a:p>
            <a:r>
              <a:rPr lang="en-US" dirty="0"/>
              <a:t>We’ve Got You Covered.</a:t>
            </a:r>
          </a:p>
        </p:txBody>
      </p:sp>
      <p:sp>
        <p:nvSpPr>
          <p:cNvPr id="13" name="Text Placeholder 12">
            <a:extLst>
              <a:ext uri="{FF2B5EF4-FFF2-40B4-BE49-F238E27FC236}">
                <a16:creationId xmlns:a16="http://schemas.microsoft.com/office/drawing/2014/main" id="{D2C50292-8BC9-912B-118B-EB2AB7F2ADF0}"/>
              </a:ext>
            </a:extLst>
          </p:cNvPr>
          <p:cNvSpPr>
            <a:spLocks noGrp="1"/>
          </p:cNvSpPr>
          <p:nvPr>
            <p:ph type="body" sz="quarter" idx="15"/>
          </p:nvPr>
        </p:nvSpPr>
        <p:spPr/>
        <p:txBody>
          <a:bodyPr/>
          <a:lstStyle/>
          <a:p>
            <a:r>
              <a:rPr lang="en-US" dirty="0"/>
              <a:t>Insurance shouldn’t be a one size fits all approach. I work to customize personal insurance solutions to fit specific needs and not paying more than necessary.</a:t>
            </a:r>
          </a:p>
        </p:txBody>
      </p:sp>
      <p:sp>
        <p:nvSpPr>
          <p:cNvPr id="19" name="Text Placeholder 18">
            <a:extLst>
              <a:ext uri="{FF2B5EF4-FFF2-40B4-BE49-F238E27FC236}">
                <a16:creationId xmlns:a16="http://schemas.microsoft.com/office/drawing/2014/main" id="{FE1D6579-CBA2-5890-81F9-302BBBEDAC14}"/>
              </a:ext>
            </a:extLst>
          </p:cNvPr>
          <p:cNvSpPr>
            <a:spLocks noGrp="1"/>
          </p:cNvSpPr>
          <p:nvPr>
            <p:ph type="body" sz="quarter" idx="85"/>
          </p:nvPr>
        </p:nvSpPr>
        <p:spPr/>
        <p:txBody>
          <a:bodyPr/>
          <a:lstStyle/>
          <a:p>
            <a:endParaRPr lang="en-US" dirty="0"/>
          </a:p>
        </p:txBody>
      </p:sp>
      <p:sp>
        <p:nvSpPr>
          <p:cNvPr id="20" name="Text Placeholder 19">
            <a:extLst>
              <a:ext uri="{FF2B5EF4-FFF2-40B4-BE49-F238E27FC236}">
                <a16:creationId xmlns:a16="http://schemas.microsoft.com/office/drawing/2014/main" id="{51759FE8-9AA8-9F26-5E43-0F211AACD836}"/>
              </a:ext>
            </a:extLst>
          </p:cNvPr>
          <p:cNvSpPr>
            <a:spLocks noGrp="1"/>
          </p:cNvSpPr>
          <p:nvPr>
            <p:ph type="body" sz="quarter" idx="86"/>
          </p:nvPr>
        </p:nvSpPr>
        <p:spPr/>
        <p:txBody>
          <a:bodyPr/>
          <a:lstStyle/>
          <a:p>
            <a:endParaRPr lang="en-US"/>
          </a:p>
        </p:txBody>
      </p:sp>
      <p:sp>
        <p:nvSpPr>
          <p:cNvPr id="22" name="Text Placeholder 21">
            <a:extLst>
              <a:ext uri="{FF2B5EF4-FFF2-40B4-BE49-F238E27FC236}">
                <a16:creationId xmlns:a16="http://schemas.microsoft.com/office/drawing/2014/main" id="{2BD328D5-C045-77BE-D46A-F7F63558C1F3}"/>
              </a:ext>
            </a:extLst>
          </p:cNvPr>
          <p:cNvSpPr>
            <a:spLocks noGrp="1"/>
          </p:cNvSpPr>
          <p:nvPr>
            <p:ph type="body" sz="quarter" idx="88"/>
          </p:nvPr>
        </p:nvSpPr>
        <p:spPr>
          <a:xfrm>
            <a:off x="1934877" y="4168272"/>
            <a:ext cx="407164" cy="193899"/>
          </a:xfrm>
        </p:spPr>
        <p:txBody>
          <a:bodyPr/>
          <a:lstStyle/>
          <a:p>
            <a:r>
              <a:rPr lang="en-US" dirty="0"/>
              <a:t>Auto</a:t>
            </a:r>
          </a:p>
        </p:txBody>
      </p:sp>
      <p:sp>
        <p:nvSpPr>
          <p:cNvPr id="23" name="Text Placeholder 22">
            <a:extLst>
              <a:ext uri="{FF2B5EF4-FFF2-40B4-BE49-F238E27FC236}">
                <a16:creationId xmlns:a16="http://schemas.microsoft.com/office/drawing/2014/main" id="{71DF8659-4984-F6A2-4637-4E9F9017565D}"/>
              </a:ext>
            </a:extLst>
          </p:cNvPr>
          <p:cNvSpPr>
            <a:spLocks noGrp="1"/>
          </p:cNvSpPr>
          <p:nvPr>
            <p:ph type="body" sz="quarter" idx="89"/>
          </p:nvPr>
        </p:nvSpPr>
        <p:spPr/>
        <p:txBody>
          <a:bodyPr/>
          <a:lstStyle/>
          <a:p>
            <a:endParaRPr lang="en-US" dirty="0"/>
          </a:p>
        </p:txBody>
      </p:sp>
      <p:sp>
        <p:nvSpPr>
          <p:cNvPr id="24" name="Text Placeholder 23">
            <a:extLst>
              <a:ext uri="{FF2B5EF4-FFF2-40B4-BE49-F238E27FC236}">
                <a16:creationId xmlns:a16="http://schemas.microsoft.com/office/drawing/2014/main" id="{D10D5F50-F71B-5ECB-F2F0-FBAC3AFEC1AC}"/>
              </a:ext>
            </a:extLst>
          </p:cNvPr>
          <p:cNvSpPr>
            <a:spLocks noGrp="1"/>
          </p:cNvSpPr>
          <p:nvPr>
            <p:ph type="body" sz="quarter" idx="90"/>
          </p:nvPr>
        </p:nvSpPr>
        <p:spPr/>
        <p:txBody>
          <a:bodyPr/>
          <a:lstStyle/>
          <a:p>
            <a:endParaRPr lang="en-US"/>
          </a:p>
        </p:txBody>
      </p:sp>
      <p:sp>
        <p:nvSpPr>
          <p:cNvPr id="26" name="Text Placeholder 25">
            <a:extLst>
              <a:ext uri="{FF2B5EF4-FFF2-40B4-BE49-F238E27FC236}">
                <a16:creationId xmlns:a16="http://schemas.microsoft.com/office/drawing/2014/main" id="{405EDAE8-F710-8BDA-B940-D6EC5AA1B9A9}"/>
              </a:ext>
            </a:extLst>
          </p:cNvPr>
          <p:cNvSpPr>
            <a:spLocks noGrp="1"/>
          </p:cNvSpPr>
          <p:nvPr>
            <p:ph type="body" sz="quarter" idx="92"/>
          </p:nvPr>
        </p:nvSpPr>
        <p:spPr>
          <a:xfrm>
            <a:off x="3754815" y="2103657"/>
            <a:ext cx="666850" cy="193899"/>
          </a:xfrm>
        </p:spPr>
        <p:txBody>
          <a:bodyPr/>
          <a:lstStyle/>
          <a:p>
            <a:r>
              <a:rPr lang="en-US" dirty="0"/>
              <a:t>Renters</a:t>
            </a:r>
          </a:p>
        </p:txBody>
      </p:sp>
      <p:sp>
        <p:nvSpPr>
          <p:cNvPr id="27" name="Text Placeholder 26">
            <a:extLst>
              <a:ext uri="{FF2B5EF4-FFF2-40B4-BE49-F238E27FC236}">
                <a16:creationId xmlns:a16="http://schemas.microsoft.com/office/drawing/2014/main" id="{56FAFF80-E2B4-86E4-CE35-0BBA9BB14A00}"/>
              </a:ext>
            </a:extLst>
          </p:cNvPr>
          <p:cNvSpPr>
            <a:spLocks noGrp="1"/>
          </p:cNvSpPr>
          <p:nvPr>
            <p:ph type="body" sz="quarter" idx="93"/>
          </p:nvPr>
        </p:nvSpPr>
        <p:spPr/>
        <p:txBody>
          <a:bodyPr/>
          <a:lstStyle/>
          <a:p>
            <a:endParaRPr lang="en-US" dirty="0"/>
          </a:p>
        </p:txBody>
      </p:sp>
      <p:sp>
        <p:nvSpPr>
          <p:cNvPr id="28" name="Text Placeholder 27">
            <a:extLst>
              <a:ext uri="{FF2B5EF4-FFF2-40B4-BE49-F238E27FC236}">
                <a16:creationId xmlns:a16="http://schemas.microsoft.com/office/drawing/2014/main" id="{52D92B24-2E86-3274-1B2D-A5B027605D14}"/>
              </a:ext>
            </a:extLst>
          </p:cNvPr>
          <p:cNvSpPr>
            <a:spLocks noGrp="1"/>
          </p:cNvSpPr>
          <p:nvPr>
            <p:ph type="body" sz="quarter" idx="94"/>
          </p:nvPr>
        </p:nvSpPr>
        <p:spPr/>
        <p:txBody>
          <a:bodyPr/>
          <a:lstStyle/>
          <a:p>
            <a:endParaRPr lang="en-US"/>
          </a:p>
        </p:txBody>
      </p:sp>
      <p:sp>
        <p:nvSpPr>
          <p:cNvPr id="30" name="Text Placeholder 29">
            <a:extLst>
              <a:ext uri="{FF2B5EF4-FFF2-40B4-BE49-F238E27FC236}">
                <a16:creationId xmlns:a16="http://schemas.microsoft.com/office/drawing/2014/main" id="{B1FD772A-7DBE-F446-63D0-8F7E995AC1C1}"/>
              </a:ext>
            </a:extLst>
          </p:cNvPr>
          <p:cNvSpPr>
            <a:spLocks noGrp="1"/>
          </p:cNvSpPr>
          <p:nvPr>
            <p:ph type="body" sz="quarter" idx="96"/>
          </p:nvPr>
        </p:nvSpPr>
        <p:spPr>
          <a:xfrm>
            <a:off x="3477496" y="4168272"/>
            <a:ext cx="944169" cy="193899"/>
          </a:xfrm>
        </p:spPr>
        <p:txBody>
          <a:bodyPr/>
          <a:lstStyle/>
          <a:p>
            <a:r>
              <a:rPr lang="en-US" dirty="0"/>
              <a:t>Motorcycle</a:t>
            </a:r>
          </a:p>
        </p:txBody>
      </p:sp>
      <p:sp>
        <p:nvSpPr>
          <p:cNvPr id="31" name="Text Placeholder 30">
            <a:extLst>
              <a:ext uri="{FF2B5EF4-FFF2-40B4-BE49-F238E27FC236}">
                <a16:creationId xmlns:a16="http://schemas.microsoft.com/office/drawing/2014/main" id="{774B5F6D-A7C0-FF45-47BC-EF61E65740EE}"/>
              </a:ext>
            </a:extLst>
          </p:cNvPr>
          <p:cNvSpPr>
            <a:spLocks noGrp="1"/>
          </p:cNvSpPr>
          <p:nvPr>
            <p:ph type="body" sz="quarter" idx="97"/>
          </p:nvPr>
        </p:nvSpPr>
        <p:spPr/>
        <p:txBody>
          <a:bodyPr/>
          <a:lstStyle/>
          <a:p>
            <a:endParaRPr lang="en-US"/>
          </a:p>
        </p:txBody>
      </p:sp>
      <p:sp>
        <p:nvSpPr>
          <p:cNvPr id="32" name="Text Placeholder 31">
            <a:extLst>
              <a:ext uri="{FF2B5EF4-FFF2-40B4-BE49-F238E27FC236}">
                <a16:creationId xmlns:a16="http://schemas.microsoft.com/office/drawing/2014/main" id="{371E194F-FE01-E238-6C43-3A7C16066B9A}"/>
              </a:ext>
            </a:extLst>
          </p:cNvPr>
          <p:cNvSpPr>
            <a:spLocks noGrp="1"/>
          </p:cNvSpPr>
          <p:nvPr>
            <p:ph type="body" sz="quarter" idx="98"/>
          </p:nvPr>
        </p:nvSpPr>
        <p:spPr/>
        <p:txBody>
          <a:bodyPr/>
          <a:lstStyle/>
          <a:p>
            <a:endParaRPr lang="en-US"/>
          </a:p>
        </p:txBody>
      </p:sp>
      <p:sp>
        <p:nvSpPr>
          <p:cNvPr id="34" name="Text Placeholder 33">
            <a:extLst>
              <a:ext uri="{FF2B5EF4-FFF2-40B4-BE49-F238E27FC236}">
                <a16:creationId xmlns:a16="http://schemas.microsoft.com/office/drawing/2014/main" id="{12397959-5CE2-168A-7863-003975659CF3}"/>
              </a:ext>
            </a:extLst>
          </p:cNvPr>
          <p:cNvSpPr>
            <a:spLocks noGrp="1"/>
          </p:cNvSpPr>
          <p:nvPr>
            <p:ph type="body" sz="quarter" idx="100"/>
          </p:nvPr>
        </p:nvSpPr>
        <p:spPr>
          <a:xfrm>
            <a:off x="6015579" y="2103657"/>
            <a:ext cx="485710" cy="193899"/>
          </a:xfrm>
        </p:spPr>
        <p:txBody>
          <a:bodyPr/>
          <a:lstStyle/>
          <a:p>
            <a:r>
              <a:rPr lang="en-US" dirty="0"/>
              <a:t>Flood</a:t>
            </a:r>
          </a:p>
        </p:txBody>
      </p:sp>
      <p:sp>
        <p:nvSpPr>
          <p:cNvPr id="35" name="Text Placeholder 34">
            <a:extLst>
              <a:ext uri="{FF2B5EF4-FFF2-40B4-BE49-F238E27FC236}">
                <a16:creationId xmlns:a16="http://schemas.microsoft.com/office/drawing/2014/main" id="{9A78B3E4-7987-2973-2FCB-911E3353C3CC}"/>
              </a:ext>
            </a:extLst>
          </p:cNvPr>
          <p:cNvSpPr>
            <a:spLocks noGrp="1"/>
          </p:cNvSpPr>
          <p:nvPr>
            <p:ph type="body" sz="quarter" idx="101"/>
          </p:nvPr>
        </p:nvSpPr>
        <p:spPr/>
        <p:txBody>
          <a:bodyPr/>
          <a:lstStyle/>
          <a:p>
            <a:endParaRPr lang="en-US" dirty="0"/>
          </a:p>
        </p:txBody>
      </p:sp>
      <p:sp>
        <p:nvSpPr>
          <p:cNvPr id="36" name="Text Placeholder 35">
            <a:extLst>
              <a:ext uri="{FF2B5EF4-FFF2-40B4-BE49-F238E27FC236}">
                <a16:creationId xmlns:a16="http://schemas.microsoft.com/office/drawing/2014/main" id="{1A4C3EB5-9681-C0C7-7D6A-58F9A7736332}"/>
              </a:ext>
            </a:extLst>
          </p:cNvPr>
          <p:cNvSpPr>
            <a:spLocks noGrp="1"/>
          </p:cNvSpPr>
          <p:nvPr>
            <p:ph type="body" sz="quarter" idx="102"/>
          </p:nvPr>
        </p:nvSpPr>
        <p:spPr/>
        <p:txBody>
          <a:bodyPr/>
          <a:lstStyle/>
          <a:p>
            <a:endParaRPr lang="en-US"/>
          </a:p>
        </p:txBody>
      </p:sp>
      <p:sp>
        <p:nvSpPr>
          <p:cNvPr id="38" name="Text Placeholder 37">
            <a:extLst>
              <a:ext uri="{FF2B5EF4-FFF2-40B4-BE49-F238E27FC236}">
                <a16:creationId xmlns:a16="http://schemas.microsoft.com/office/drawing/2014/main" id="{A0BD0182-C78F-91E2-C340-49FA878760E7}"/>
              </a:ext>
            </a:extLst>
          </p:cNvPr>
          <p:cNvSpPr>
            <a:spLocks noGrp="1"/>
          </p:cNvSpPr>
          <p:nvPr>
            <p:ph type="body" sz="quarter" idx="104"/>
          </p:nvPr>
        </p:nvSpPr>
        <p:spPr>
          <a:xfrm>
            <a:off x="6254490" y="4168272"/>
            <a:ext cx="246799" cy="193899"/>
          </a:xfrm>
        </p:spPr>
        <p:txBody>
          <a:bodyPr/>
          <a:lstStyle/>
          <a:p>
            <a:r>
              <a:rPr lang="en-US" dirty="0"/>
              <a:t>RV</a:t>
            </a:r>
          </a:p>
        </p:txBody>
      </p:sp>
      <p:sp>
        <p:nvSpPr>
          <p:cNvPr id="39" name="Text Placeholder 38">
            <a:extLst>
              <a:ext uri="{FF2B5EF4-FFF2-40B4-BE49-F238E27FC236}">
                <a16:creationId xmlns:a16="http://schemas.microsoft.com/office/drawing/2014/main" id="{3C70A6F1-EABF-A35D-CB6B-E7DB8A40CCA0}"/>
              </a:ext>
            </a:extLst>
          </p:cNvPr>
          <p:cNvSpPr>
            <a:spLocks noGrp="1"/>
          </p:cNvSpPr>
          <p:nvPr>
            <p:ph type="body" sz="quarter" idx="105"/>
          </p:nvPr>
        </p:nvSpPr>
        <p:spPr/>
        <p:txBody>
          <a:bodyPr/>
          <a:lstStyle/>
          <a:p>
            <a:endParaRPr lang="en-US" dirty="0"/>
          </a:p>
        </p:txBody>
      </p:sp>
      <p:sp>
        <p:nvSpPr>
          <p:cNvPr id="40" name="Text Placeholder 39">
            <a:extLst>
              <a:ext uri="{FF2B5EF4-FFF2-40B4-BE49-F238E27FC236}">
                <a16:creationId xmlns:a16="http://schemas.microsoft.com/office/drawing/2014/main" id="{D13CA565-1047-6B00-D140-206830BBD60C}"/>
              </a:ext>
            </a:extLst>
          </p:cNvPr>
          <p:cNvSpPr>
            <a:spLocks noGrp="1"/>
          </p:cNvSpPr>
          <p:nvPr>
            <p:ph type="body" sz="quarter" idx="106"/>
          </p:nvPr>
        </p:nvSpPr>
        <p:spPr/>
        <p:txBody>
          <a:bodyPr/>
          <a:lstStyle/>
          <a:p>
            <a:endParaRPr lang="en-US"/>
          </a:p>
        </p:txBody>
      </p:sp>
      <p:sp>
        <p:nvSpPr>
          <p:cNvPr id="42" name="Text Placeholder 41">
            <a:extLst>
              <a:ext uri="{FF2B5EF4-FFF2-40B4-BE49-F238E27FC236}">
                <a16:creationId xmlns:a16="http://schemas.microsoft.com/office/drawing/2014/main" id="{4786338E-88EA-4D8D-0341-BA231CBDCA8D}"/>
              </a:ext>
            </a:extLst>
          </p:cNvPr>
          <p:cNvSpPr>
            <a:spLocks noGrp="1"/>
          </p:cNvSpPr>
          <p:nvPr>
            <p:ph type="body" sz="quarter" idx="108"/>
          </p:nvPr>
        </p:nvSpPr>
        <p:spPr>
          <a:xfrm>
            <a:off x="8183367" y="2103657"/>
            <a:ext cx="397546" cy="193899"/>
          </a:xfrm>
        </p:spPr>
        <p:txBody>
          <a:bodyPr/>
          <a:lstStyle/>
          <a:p>
            <a:r>
              <a:rPr lang="en-US" dirty="0"/>
              <a:t>Boat</a:t>
            </a:r>
          </a:p>
        </p:txBody>
      </p:sp>
      <p:sp>
        <p:nvSpPr>
          <p:cNvPr id="43" name="Text Placeholder 42">
            <a:extLst>
              <a:ext uri="{FF2B5EF4-FFF2-40B4-BE49-F238E27FC236}">
                <a16:creationId xmlns:a16="http://schemas.microsoft.com/office/drawing/2014/main" id="{838D4904-05EA-66D8-5AB5-38FE7DFA8622}"/>
              </a:ext>
            </a:extLst>
          </p:cNvPr>
          <p:cNvSpPr>
            <a:spLocks noGrp="1"/>
          </p:cNvSpPr>
          <p:nvPr>
            <p:ph type="body" sz="quarter" idx="109"/>
          </p:nvPr>
        </p:nvSpPr>
        <p:spPr/>
        <p:txBody>
          <a:bodyPr/>
          <a:lstStyle/>
          <a:p>
            <a:endParaRPr lang="en-US" dirty="0"/>
          </a:p>
        </p:txBody>
      </p:sp>
      <p:sp>
        <p:nvSpPr>
          <p:cNvPr id="44" name="Text Placeholder 43">
            <a:extLst>
              <a:ext uri="{FF2B5EF4-FFF2-40B4-BE49-F238E27FC236}">
                <a16:creationId xmlns:a16="http://schemas.microsoft.com/office/drawing/2014/main" id="{2790E2AC-4446-7B21-F60B-FFCC69330143}"/>
              </a:ext>
            </a:extLst>
          </p:cNvPr>
          <p:cNvSpPr>
            <a:spLocks noGrp="1"/>
          </p:cNvSpPr>
          <p:nvPr>
            <p:ph type="body" sz="quarter" idx="110"/>
          </p:nvPr>
        </p:nvSpPr>
        <p:spPr/>
        <p:txBody>
          <a:bodyPr/>
          <a:lstStyle/>
          <a:p>
            <a:endParaRPr lang="en-US"/>
          </a:p>
        </p:txBody>
      </p:sp>
      <p:sp>
        <p:nvSpPr>
          <p:cNvPr id="46" name="Text Placeholder 45">
            <a:extLst>
              <a:ext uri="{FF2B5EF4-FFF2-40B4-BE49-F238E27FC236}">
                <a16:creationId xmlns:a16="http://schemas.microsoft.com/office/drawing/2014/main" id="{2272AFB9-8C77-7E95-F0E3-AD790611CF05}"/>
              </a:ext>
            </a:extLst>
          </p:cNvPr>
          <p:cNvSpPr>
            <a:spLocks noGrp="1"/>
          </p:cNvSpPr>
          <p:nvPr>
            <p:ph type="body" sz="quarter" idx="112"/>
          </p:nvPr>
        </p:nvSpPr>
        <p:spPr>
          <a:xfrm>
            <a:off x="7813074" y="4168272"/>
            <a:ext cx="767839" cy="193899"/>
          </a:xfrm>
        </p:spPr>
        <p:txBody>
          <a:bodyPr/>
          <a:lstStyle/>
          <a:p>
            <a:r>
              <a:rPr lang="en-US" dirty="0"/>
              <a:t>Umbrella</a:t>
            </a:r>
          </a:p>
        </p:txBody>
      </p:sp>
      <p:pic>
        <p:nvPicPr>
          <p:cNvPr id="48" name="Picture 47">
            <a:extLst>
              <a:ext uri="{FF2B5EF4-FFF2-40B4-BE49-F238E27FC236}">
                <a16:creationId xmlns:a16="http://schemas.microsoft.com/office/drawing/2014/main" id="{A704A078-165B-B6FB-29DC-D3B16D871A01}"/>
              </a:ext>
            </a:extLst>
          </p:cNvPr>
          <p:cNvPicPr>
            <a:picLocks noChangeAspect="1"/>
          </p:cNvPicPr>
          <p:nvPr/>
        </p:nvPicPr>
        <p:blipFill>
          <a:blip r:embed="rId2"/>
          <a:stretch>
            <a:fillRect/>
          </a:stretch>
        </p:blipFill>
        <p:spPr>
          <a:xfrm>
            <a:off x="638063" y="2354053"/>
            <a:ext cx="1629002" cy="1495634"/>
          </a:xfrm>
          <a:prstGeom prst="rect">
            <a:avLst/>
          </a:prstGeom>
        </p:spPr>
      </p:pic>
      <p:pic>
        <p:nvPicPr>
          <p:cNvPr id="50" name="Picture 49">
            <a:extLst>
              <a:ext uri="{FF2B5EF4-FFF2-40B4-BE49-F238E27FC236}">
                <a16:creationId xmlns:a16="http://schemas.microsoft.com/office/drawing/2014/main" id="{C080A7A1-0DB9-2C5A-BE77-950B77C30832}"/>
              </a:ext>
            </a:extLst>
          </p:cNvPr>
          <p:cNvPicPr>
            <a:picLocks noChangeAspect="1"/>
          </p:cNvPicPr>
          <p:nvPr/>
        </p:nvPicPr>
        <p:blipFill>
          <a:blip r:embed="rId3"/>
          <a:srcRect l="4678" t="3005" r="2991" b="16040"/>
          <a:stretch/>
        </p:blipFill>
        <p:spPr>
          <a:xfrm>
            <a:off x="2670207" y="2382826"/>
            <a:ext cx="1723961" cy="1411299"/>
          </a:xfrm>
          <a:prstGeom prst="rect">
            <a:avLst/>
          </a:prstGeom>
        </p:spPr>
      </p:pic>
      <p:pic>
        <p:nvPicPr>
          <p:cNvPr id="52" name="Picture 51">
            <a:extLst>
              <a:ext uri="{FF2B5EF4-FFF2-40B4-BE49-F238E27FC236}">
                <a16:creationId xmlns:a16="http://schemas.microsoft.com/office/drawing/2014/main" id="{AB159401-D606-0EC4-AE93-9905EBD0919D}"/>
              </a:ext>
            </a:extLst>
          </p:cNvPr>
          <p:cNvPicPr>
            <a:picLocks noChangeAspect="1"/>
          </p:cNvPicPr>
          <p:nvPr/>
        </p:nvPicPr>
        <p:blipFill>
          <a:blip r:embed="rId4"/>
          <a:srcRect l="6481" t="9589" r="1583" b="3072"/>
          <a:stretch/>
        </p:blipFill>
        <p:spPr>
          <a:xfrm>
            <a:off x="4797310" y="2354053"/>
            <a:ext cx="1629003" cy="1489339"/>
          </a:xfrm>
          <a:prstGeom prst="rect">
            <a:avLst/>
          </a:prstGeom>
        </p:spPr>
      </p:pic>
      <p:pic>
        <p:nvPicPr>
          <p:cNvPr id="54" name="Picture 53">
            <a:extLst>
              <a:ext uri="{FF2B5EF4-FFF2-40B4-BE49-F238E27FC236}">
                <a16:creationId xmlns:a16="http://schemas.microsoft.com/office/drawing/2014/main" id="{4B840EA1-A86D-60B8-8183-0FACD7DFDDA0}"/>
              </a:ext>
            </a:extLst>
          </p:cNvPr>
          <p:cNvPicPr>
            <a:picLocks noChangeAspect="1"/>
          </p:cNvPicPr>
          <p:nvPr/>
        </p:nvPicPr>
        <p:blipFill>
          <a:blip r:embed="rId5"/>
          <a:stretch>
            <a:fillRect/>
          </a:stretch>
        </p:blipFill>
        <p:spPr>
          <a:xfrm>
            <a:off x="6910277" y="2507916"/>
            <a:ext cx="1562318" cy="1238423"/>
          </a:xfrm>
          <a:prstGeom prst="rect">
            <a:avLst/>
          </a:prstGeom>
        </p:spPr>
      </p:pic>
      <p:pic>
        <p:nvPicPr>
          <p:cNvPr id="56" name="Picture 55">
            <a:extLst>
              <a:ext uri="{FF2B5EF4-FFF2-40B4-BE49-F238E27FC236}">
                <a16:creationId xmlns:a16="http://schemas.microsoft.com/office/drawing/2014/main" id="{908299DB-E60C-982F-5920-08B2B2AFE467}"/>
              </a:ext>
            </a:extLst>
          </p:cNvPr>
          <p:cNvPicPr>
            <a:picLocks noChangeAspect="1"/>
          </p:cNvPicPr>
          <p:nvPr/>
        </p:nvPicPr>
        <p:blipFill>
          <a:blip r:embed="rId6"/>
          <a:stretch>
            <a:fillRect/>
          </a:stretch>
        </p:blipFill>
        <p:spPr>
          <a:xfrm>
            <a:off x="614247" y="4490420"/>
            <a:ext cx="1676634" cy="1286054"/>
          </a:xfrm>
          <a:prstGeom prst="rect">
            <a:avLst/>
          </a:prstGeom>
        </p:spPr>
      </p:pic>
      <p:pic>
        <p:nvPicPr>
          <p:cNvPr id="58" name="Picture 57">
            <a:extLst>
              <a:ext uri="{FF2B5EF4-FFF2-40B4-BE49-F238E27FC236}">
                <a16:creationId xmlns:a16="http://schemas.microsoft.com/office/drawing/2014/main" id="{6F8D1AFE-21B5-7BD0-6459-2FAA1C9F390E}"/>
              </a:ext>
            </a:extLst>
          </p:cNvPr>
          <p:cNvPicPr>
            <a:picLocks noChangeAspect="1"/>
          </p:cNvPicPr>
          <p:nvPr/>
        </p:nvPicPr>
        <p:blipFill>
          <a:blip r:embed="rId7"/>
          <a:stretch>
            <a:fillRect/>
          </a:stretch>
        </p:blipFill>
        <p:spPr>
          <a:xfrm>
            <a:off x="7029356" y="4466630"/>
            <a:ext cx="1324160" cy="1343212"/>
          </a:xfrm>
          <a:prstGeom prst="rect">
            <a:avLst/>
          </a:prstGeom>
        </p:spPr>
      </p:pic>
      <p:pic>
        <p:nvPicPr>
          <p:cNvPr id="60" name="Picture 59">
            <a:extLst>
              <a:ext uri="{FF2B5EF4-FFF2-40B4-BE49-F238E27FC236}">
                <a16:creationId xmlns:a16="http://schemas.microsoft.com/office/drawing/2014/main" id="{3467B983-AC75-CB9E-C2CC-154B9BEFAF4B}"/>
              </a:ext>
            </a:extLst>
          </p:cNvPr>
          <p:cNvPicPr>
            <a:picLocks noChangeAspect="1"/>
          </p:cNvPicPr>
          <p:nvPr/>
        </p:nvPicPr>
        <p:blipFill>
          <a:blip r:embed="rId8"/>
          <a:stretch>
            <a:fillRect/>
          </a:stretch>
        </p:blipFill>
        <p:spPr>
          <a:xfrm>
            <a:off x="2670207" y="4461867"/>
            <a:ext cx="1686160" cy="1352739"/>
          </a:xfrm>
          <a:prstGeom prst="rect">
            <a:avLst/>
          </a:prstGeom>
        </p:spPr>
      </p:pic>
      <p:pic>
        <p:nvPicPr>
          <p:cNvPr id="62" name="Picture 61">
            <a:extLst>
              <a:ext uri="{FF2B5EF4-FFF2-40B4-BE49-F238E27FC236}">
                <a16:creationId xmlns:a16="http://schemas.microsoft.com/office/drawing/2014/main" id="{EE1EB733-CCF1-0AEB-E1E5-69A82D35768C}"/>
              </a:ext>
            </a:extLst>
          </p:cNvPr>
          <p:cNvPicPr>
            <a:picLocks noChangeAspect="1"/>
          </p:cNvPicPr>
          <p:nvPr/>
        </p:nvPicPr>
        <p:blipFill>
          <a:blip r:embed="rId9"/>
          <a:srcRect b="12956"/>
          <a:stretch/>
        </p:blipFill>
        <p:spPr>
          <a:xfrm>
            <a:off x="4719636" y="4437695"/>
            <a:ext cx="1743318" cy="1442832"/>
          </a:xfrm>
          <a:prstGeom prst="rect">
            <a:avLst/>
          </a:prstGeom>
        </p:spPr>
      </p:pic>
    </p:spTree>
    <p:extLst>
      <p:ext uri="{BB962C8B-B14F-4D97-AF65-F5344CB8AC3E}">
        <p14:creationId xmlns:p14="http://schemas.microsoft.com/office/powerpoint/2010/main" val="21592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9"/>
          </p:nvPr>
        </p:nvSpPr>
        <p:spPr/>
        <p:txBody>
          <a:bodyPr/>
          <a:lstStyle/>
          <a:p>
            <a:r>
              <a:rPr lang="en-US" dirty="0"/>
              <a:t>©2025 ARTHUR J. GALLAGHER &amp; CO.</a:t>
            </a:r>
          </a:p>
        </p:txBody>
      </p:sp>
      <p:sp>
        <p:nvSpPr>
          <p:cNvPr id="6" name="Slide Number Placeholder 5"/>
          <p:cNvSpPr>
            <a:spLocks noGrp="1"/>
          </p:cNvSpPr>
          <p:nvPr>
            <p:ph type="sldNum" sz="quarter" idx="20"/>
          </p:nvPr>
        </p:nvSpPr>
        <p:spPr/>
        <p:txBody>
          <a:bodyPr/>
          <a:lstStyle/>
          <a:p>
            <a:fld id="{40AA5F45-CDE6-4EA8-991E-B18CC5F21F47}" type="slidenum">
              <a:rPr lang="en-GB" smtClean="0"/>
              <a:pPr/>
              <a:t>22</a:t>
            </a:fld>
            <a:endParaRPr lang="en-GB" dirty="0"/>
          </a:p>
        </p:txBody>
      </p:sp>
      <p:sp>
        <p:nvSpPr>
          <p:cNvPr id="12" name="Text Placeholder 11"/>
          <p:cNvSpPr>
            <a:spLocks noGrp="1"/>
          </p:cNvSpPr>
          <p:nvPr>
            <p:ph type="body" sz="quarter" idx="21"/>
          </p:nvPr>
        </p:nvSpPr>
        <p:spPr/>
        <p:txBody>
          <a:bodyPr/>
          <a:lstStyle/>
          <a:p>
            <a:r>
              <a:rPr lang="en-US" sz="4400" dirty="0">
                <a:solidFill>
                  <a:srgbClr val="6EACDD"/>
                </a:solidFill>
                <a:ea typeface="+mj-ea"/>
                <a:cs typeface="+mj-cs"/>
              </a:rPr>
              <a:t>Q&amp;A</a:t>
            </a:r>
            <a:endParaRPr lang="en-US" dirty="0"/>
          </a:p>
        </p:txBody>
      </p:sp>
    </p:spTree>
    <p:extLst>
      <p:ext uri="{BB962C8B-B14F-4D97-AF65-F5344CB8AC3E}">
        <p14:creationId xmlns:p14="http://schemas.microsoft.com/office/powerpoint/2010/main" val="363154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Reach out to me to let me know how we can help.</a:t>
            </a:r>
          </a:p>
        </p:txBody>
      </p:sp>
      <p:sp>
        <p:nvSpPr>
          <p:cNvPr id="4" name="Title 3"/>
          <p:cNvSpPr>
            <a:spLocks noGrp="1"/>
          </p:cNvSpPr>
          <p:nvPr>
            <p:ph type="ctrTitle"/>
          </p:nvPr>
        </p:nvSpPr>
        <p:spPr/>
        <p:txBody>
          <a:bodyPr/>
          <a:lstStyle/>
          <a:p>
            <a:r>
              <a:rPr lang="en-US" dirty="0"/>
              <a:t>Thank you</a:t>
            </a:r>
          </a:p>
        </p:txBody>
      </p:sp>
      <p:sp>
        <p:nvSpPr>
          <p:cNvPr id="7" name="Text Placeholder 6"/>
          <p:cNvSpPr>
            <a:spLocks noGrp="1"/>
          </p:cNvSpPr>
          <p:nvPr>
            <p:ph type="body" sz="quarter" idx="17"/>
          </p:nvPr>
        </p:nvSpPr>
        <p:spPr/>
        <p:txBody>
          <a:bodyPr/>
          <a:lstStyle/>
          <a:p>
            <a:endParaRPr lang="en-US"/>
          </a:p>
        </p:txBody>
      </p:sp>
      <p:sp>
        <p:nvSpPr>
          <p:cNvPr id="8" name="Text Placeholder 7"/>
          <p:cNvSpPr>
            <a:spLocks noGrp="1"/>
          </p:cNvSpPr>
          <p:nvPr>
            <p:ph type="body" sz="quarter" idx="36"/>
          </p:nvPr>
        </p:nvSpPr>
        <p:spPr/>
        <p:txBody>
          <a:bodyPr/>
          <a:lstStyle/>
          <a:p>
            <a:r>
              <a:rPr lang="en-US" dirty="0"/>
              <a:t>Lianne Balzanti</a:t>
            </a:r>
          </a:p>
          <a:p>
            <a:r>
              <a:rPr lang="en-US" sz="1200" b="0" dirty="0"/>
              <a:t>Sales Executive</a:t>
            </a:r>
          </a:p>
          <a:p>
            <a:r>
              <a:rPr lang="en-US" sz="1200" b="0" dirty="0"/>
              <a:t>Gallagher</a:t>
            </a:r>
          </a:p>
          <a:p>
            <a:r>
              <a:rPr lang="en-US" sz="1200" b="0" dirty="0"/>
              <a:t>Lianne_Balzanti@ajg.com</a:t>
            </a:r>
          </a:p>
        </p:txBody>
      </p:sp>
      <p:sp>
        <p:nvSpPr>
          <p:cNvPr id="6" name="Text Placeholder 5"/>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4914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113C48-B173-5FFF-CECF-41782DA1092B}"/>
              </a:ext>
            </a:extLst>
          </p:cNvPr>
          <p:cNvSpPr txBox="1">
            <a:spLocks/>
          </p:cNvSpPr>
          <p:nvPr/>
        </p:nvSpPr>
        <p:spPr>
          <a:xfrm>
            <a:off x="503237" y="5491579"/>
            <a:ext cx="2348118" cy="12311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cs typeface="Arial" panose="020B0604020202020204" pitchFamily="34" charset="0"/>
              </a:rPr>
              <a:t>©2025 ARTHUR J. GALLAGHER &amp; CO.</a:t>
            </a:r>
          </a:p>
        </p:txBody>
      </p:sp>
    </p:spTree>
    <p:extLst>
      <p:ext uri="{BB962C8B-B14F-4D97-AF65-F5344CB8AC3E}">
        <p14:creationId xmlns:p14="http://schemas.microsoft.com/office/powerpoint/2010/main" val="378223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27FB188-7EA3-025F-7E02-3CE3198D9396}"/>
              </a:ext>
            </a:extLst>
          </p:cNvPr>
          <p:cNvSpPr>
            <a:spLocks noGrp="1"/>
          </p:cNvSpPr>
          <p:nvPr>
            <p:ph type="title"/>
          </p:nvPr>
        </p:nvSpPr>
        <p:spPr/>
        <p:txBody>
          <a:bodyPr/>
          <a:lstStyle/>
          <a:p>
            <a:r>
              <a:rPr lang="en-US" dirty="0"/>
              <a:t>Agenda</a:t>
            </a:r>
          </a:p>
        </p:txBody>
      </p:sp>
      <p:sp>
        <p:nvSpPr>
          <p:cNvPr id="15" name="Footer Placeholder 14">
            <a:extLst>
              <a:ext uri="{FF2B5EF4-FFF2-40B4-BE49-F238E27FC236}">
                <a16:creationId xmlns:a16="http://schemas.microsoft.com/office/drawing/2014/main" id="{C498E036-B109-155D-6786-8B113A81D06F}"/>
              </a:ext>
            </a:extLst>
          </p:cNvPr>
          <p:cNvSpPr>
            <a:spLocks noGrp="1"/>
          </p:cNvSpPr>
          <p:nvPr>
            <p:ph type="ftr" sz="quarter" idx="25"/>
          </p:nvPr>
        </p:nvSpPr>
        <p:spPr/>
        <p:txBody>
          <a:bodyPr/>
          <a:lstStyle/>
          <a:p>
            <a:r>
              <a:rPr lang="en-US" dirty="0">
                <a:cs typeface="Arial" panose="020B0604020202020204" pitchFamily="34" charset="0"/>
              </a:rPr>
              <a:t>©2025 ARTHUR J. GALLAGHER &amp; CO.</a:t>
            </a:r>
          </a:p>
        </p:txBody>
      </p:sp>
      <p:sp>
        <p:nvSpPr>
          <p:cNvPr id="16" name="Slide Number Placeholder 15">
            <a:extLst>
              <a:ext uri="{FF2B5EF4-FFF2-40B4-BE49-F238E27FC236}">
                <a16:creationId xmlns:a16="http://schemas.microsoft.com/office/drawing/2014/main" id="{FE18F083-FED0-A1EE-67C1-FE6D86BA66C4}"/>
              </a:ext>
            </a:extLst>
          </p:cNvPr>
          <p:cNvSpPr>
            <a:spLocks noGrp="1"/>
          </p:cNvSpPr>
          <p:nvPr>
            <p:ph type="sldNum" sz="quarter" idx="26"/>
          </p:nvPr>
        </p:nvSpPr>
        <p:spPr/>
        <p:txBody>
          <a:bodyPr/>
          <a:lstStyle/>
          <a:p>
            <a:pPr algn="r"/>
            <a:fld id="{40AA5F45-CDE6-4EA8-991E-B18CC5F21F47}" type="slidenum">
              <a:rPr lang="en-GB" smtClean="0"/>
              <a:pPr algn="r"/>
              <a:t>3</a:t>
            </a:fld>
            <a:endParaRPr lang="en-GB" dirty="0"/>
          </a:p>
        </p:txBody>
      </p:sp>
      <p:sp>
        <p:nvSpPr>
          <p:cNvPr id="19" name="Text Placeholder 18">
            <a:extLst>
              <a:ext uri="{FF2B5EF4-FFF2-40B4-BE49-F238E27FC236}">
                <a16:creationId xmlns:a16="http://schemas.microsoft.com/office/drawing/2014/main" id="{1E4DCDE4-C021-3C93-22FA-A28B65B5424A}"/>
              </a:ext>
            </a:extLst>
          </p:cNvPr>
          <p:cNvSpPr>
            <a:spLocks noGrp="1"/>
          </p:cNvSpPr>
          <p:nvPr>
            <p:ph type="body" sz="quarter" idx="11"/>
          </p:nvPr>
        </p:nvSpPr>
        <p:spPr/>
        <p:txBody>
          <a:bodyPr/>
          <a:lstStyle/>
          <a:p>
            <a:endParaRPr lang="en-US"/>
          </a:p>
        </p:txBody>
      </p:sp>
      <p:sp>
        <p:nvSpPr>
          <p:cNvPr id="22" name="Text Placeholder 21">
            <a:extLst>
              <a:ext uri="{FF2B5EF4-FFF2-40B4-BE49-F238E27FC236}">
                <a16:creationId xmlns:a16="http://schemas.microsoft.com/office/drawing/2014/main" id="{D5216836-EA6A-F254-602E-998962ADB8B6}"/>
              </a:ext>
            </a:extLst>
          </p:cNvPr>
          <p:cNvSpPr>
            <a:spLocks noGrp="1"/>
          </p:cNvSpPr>
          <p:nvPr>
            <p:ph type="body" sz="quarter" idx="14"/>
          </p:nvPr>
        </p:nvSpPr>
        <p:spPr/>
        <p:txBody>
          <a:bodyPr/>
          <a:lstStyle/>
          <a:p>
            <a:endParaRPr lang="en-US"/>
          </a:p>
        </p:txBody>
      </p:sp>
      <p:sp>
        <p:nvSpPr>
          <p:cNvPr id="24" name="Text Placeholder 23">
            <a:extLst>
              <a:ext uri="{FF2B5EF4-FFF2-40B4-BE49-F238E27FC236}">
                <a16:creationId xmlns:a16="http://schemas.microsoft.com/office/drawing/2014/main" id="{A32CD754-93E0-9A5C-7146-0364DAFA778E}"/>
              </a:ext>
            </a:extLst>
          </p:cNvPr>
          <p:cNvSpPr>
            <a:spLocks noGrp="1"/>
          </p:cNvSpPr>
          <p:nvPr>
            <p:ph type="body" sz="quarter" idx="19"/>
          </p:nvPr>
        </p:nvSpPr>
        <p:spPr/>
        <p:txBody>
          <a:bodyPr/>
          <a:lstStyle/>
          <a:p>
            <a:endParaRPr lang="en-US"/>
          </a:p>
        </p:txBody>
      </p:sp>
      <p:sp>
        <p:nvSpPr>
          <p:cNvPr id="25" name="Text Placeholder 24">
            <a:extLst>
              <a:ext uri="{FF2B5EF4-FFF2-40B4-BE49-F238E27FC236}">
                <a16:creationId xmlns:a16="http://schemas.microsoft.com/office/drawing/2014/main" id="{C6EF93A5-A3D0-DE56-141A-D7F429568548}"/>
              </a:ext>
            </a:extLst>
          </p:cNvPr>
          <p:cNvSpPr>
            <a:spLocks noGrp="1"/>
          </p:cNvSpPr>
          <p:nvPr>
            <p:ph type="body" sz="quarter" idx="20"/>
          </p:nvPr>
        </p:nvSpPr>
        <p:spPr/>
        <p:txBody>
          <a:bodyPr/>
          <a:lstStyle/>
          <a:p>
            <a:endParaRPr lang="en-US"/>
          </a:p>
        </p:txBody>
      </p:sp>
      <p:sp>
        <p:nvSpPr>
          <p:cNvPr id="18" name="Text Placeholder 17">
            <a:extLst>
              <a:ext uri="{FF2B5EF4-FFF2-40B4-BE49-F238E27FC236}">
                <a16:creationId xmlns:a16="http://schemas.microsoft.com/office/drawing/2014/main" id="{55CA067B-F57C-EA38-A07F-A32FCF90B922}"/>
              </a:ext>
            </a:extLst>
          </p:cNvPr>
          <p:cNvSpPr>
            <a:spLocks noGrp="1"/>
          </p:cNvSpPr>
          <p:nvPr>
            <p:ph type="body" sz="quarter" idx="10"/>
          </p:nvPr>
        </p:nvSpPr>
        <p:spPr/>
        <p:txBody>
          <a:bodyPr/>
          <a:lstStyle/>
          <a:p>
            <a:endParaRPr lang="en-US"/>
          </a:p>
        </p:txBody>
      </p:sp>
      <p:sp>
        <p:nvSpPr>
          <p:cNvPr id="21" name="Text Placeholder 20">
            <a:extLst>
              <a:ext uri="{FF2B5EF4-FFF2-40B4-BE49-F238E27FC236}">
                <a16:creationId xmlns:a16="http://schemas.microsoft.com/office/drawing/2014/main" id="{3DC1DA4A-C3F3-315E-B541-E1DA38D9D3EF}"/>
              </a:ext>
            </a:extLst>
          </p:cNvPr>
          <p:cNvSpPr>
            <a:spLocks noGrp="1"/>
          </p:cNvSpPr>
          <p:nvPr>
            <p:ph type="body" sz="quarter" idx="13"/>
          </p:nvPr>
        </p:nvSpPr>
        <p:spPr/>
        <p:txBody>
          <a:bodyPr/>
          <a:lstStyle/>
          <a:p>
            <a:endParaRPr lang="en-US"/>
          </a:p>
        </p:txBody>
      </p:sp>
      <p:sp>
        <p:nvSpPr>
          <p:cNvPr id="23" name="Text Placeholder 22">
            <a:extLst>
              <a:ext uri="{FF2B5EF4-FFF2-40B4-BE49-F238E27FC236}">
                <a16:creationId xmlns:a16="http://schemas.microsoft.com/office/drawing/2014/main" id="{9694FC6B-2B23-A275-A24B-44A006A4565E}"/>
              </a:ext>
            </a:extLst>
          </p:cNvPr>
          <p:cNvSpPr>
            <a:spLocks noGrp="1"/>
          </p:cNvSpPr>
          <p:nvPr>
            <p:ph type="body" sz="quarter" idx="16"/>
          </p:nvPr>
        </p:nvSpPr>
        <p:spPr/>
        <p:txBody>
          <a:bodyPr/>
          <a:lstStyle/>
          <a:p>
            <a:endParaRPr lang="en-US"/>
          </a:p>
        </p:txBody>
      </p:sp>
      <p:sp>
        <p:nvSpPr>
          <p:cNvPr id="26" name="Text Placeholder 25">
            <a:extLst>
              <a:ext uri="{FF2B5EF4-FFF2-40B4-BE49-F238E27FC236}">
                <a16:creationId xmlns:a16="http://schemas.microsoft.com/office/drawing/2014/main" id="{07A083B9-79E7-4C6B-07D8-CA88903B4564}"/>
              </a:ext>
            </a:extLst>
          </p:cNvPr>
          <p:cNvSpPr>
            <a:spLocks noGrp="1"/>
          </p:cNvSpPr>
          <p:nvPr>
            <p:ph type="body" sz="quarter" idx="27"/>
          </p:nvPr>
        </p:nvSpPr>
        <p:spPr/>
        <p:txBody>
          <a:bodyPr/>
          <a:lstStyle/>
          <a:p>
            <a:endParaRPr lang="en-US"/>
          </a:p>
        </p:txBody>
      </p:sp>
      <p:sp>
        <p:nvSpPr>
          <p:cNvPr id="27" name="Text Placeholder 26">
            <a:extLst>
              <a:ext uri="{FF2B5EF4-FFF2-40B4-BE49-F238E27FC236}">
                <a16:creationId xmlns:a16="http://schemas.microsoft.com/office/drawing/2014/main" id="{7A14CD7F-0DC9-E3A3-7808-277D9674DE94}"/>
              </a:ext>
            </a:extLst>
          </p:cNvPr>
          <p:cNvSpPr>
            <a:spLocks noGrp="1"/>
          </p:cNvSpPr>
          <p:nvPr>
            <p:ph type="body" sz="quarter" idx="28"/>
          </p:nvPr>
        </p:nvSpPr>
        <p:spPr/>
        <p:txBody>
          <a:bodyPr/>
          <a:lstStyle/>
          <a:p>
            <a:r>
              <a:rPr lang="en-US" dirty="0"/>
              <a:t>1</a:t>
            </a:r>
          </a:p>
        </p:txBody>
      </p:sp>
      <p:sp>
        <p:nvSpPr>
          <p:cNvPr id="28" name="Text Placeholder 27">
            <a:extLst>
              <a:ext uri="{FF2B5EF4-FFF2-40B4-BE49-F238E27FC236}">
                <a16:creationId xmlns:a16="http://schemas.microsoft.com/office/drawing/2014/main" id="{D2A91ABC-F057-245D-C43E-A8347B32EC91}"/>
              </a:ext>
            </a:extLst>
          </p:cNvPr>
          <p:cNvSpPr>
            <a:spLocks noGrp="1"/>
          </p:cNvSpPr>
          <p:nvPr>
            <p:ph type="body" sz="quarter" idx="29"/>
          </p:nvPr>
        </p:nvSpPr>
        <p:spPr/>
        <p:txBody>
          <a:bodyPr/>
          <a:lstStyle/>
          <a:p>
            <a:r>
              <a:rPr lang="en-US" dirty="0"/>
              <a:t>2</a:t>
            </a:r>
          </a:p>
        </p:txBody>
      </p:sp>
      <p:sp>
        <p:nvSpPr>
          <p:cNvPr id="29" name="Text Placeholder 28">
            <a:extLst>
              <a:ext uri="{FF2B5EF4-FFF2-40B4-BE49-F238E27FC236}">
                <a16:creationId xmlns:a16="http://schemas.microsoft.com/office/drawing/2014/main" id="{C8B6F0CF-0BE7-5B3F-D17A-A67FF81E1CED}"/>
              </a:ext>
            </a:extLst>
          </p:cNvPr>
          <p:cNvSpPr>
            <a:spLocks noGrp="1"/>
          </p:cNvSpPr>
          <p:nvPr>
            <p:ph type="body" sz="quarter" idx="30"/>
          </p:nvPr>
        </p:nvSpPr>
        <p:spPr/>
        <p:txBody>
          <a:bodyPr/>
          <a:lstStyle/>
          <a:p>
            <a:r>
              <a:rPr lang="en-US" dirty="0"/>
              <a:t>3</a:t>
            </a:r>
          </a:p>
        </p:txBody>
      </p:sp>
      <p:sp>
        <p:nvSpPr>
          <p:cNvPr id="30" name="Text Placeholder 29">
            <a:extLst>
              <a:ext uri="{FF2B5EF4-FFF2-40B4-BE49-F238E27FC236}">
                <a16:creationId xmlns:a16="http://schemas.microsoft.com/office/drawing/2014/main" id="{11B1A410-6568-E813-529E-A18A8D90CB0F}"/>
              </a:ext>
            </a:extLst>
          </p:cNvPr>
          <p:cNvSpPr>
            <a:spLocks noGrp="1"/>
          </p:cNvSpPr>
          <p:nvPr>
            <p:ph type="body" sz="quarter" idx="31"/>
          </p:nvPr>
        </p:nvSpPr>
        <p:spPr/>
        <p:txBody>
          <a:bodyPr/>
          <a:lstStyle/>
          <a:p>
            <a:r>
              <a:rPr lang="en-US" dirty="0"/>
              <a:t>4</a:t>
            </a:r>
          </a:p>
        </p:txBody>
      </p:sp>
      <p:sp>
        <p:nvSpPr>
          <p:cNvPr id="31" name="Text Placeholder 30">
            <a:extLst>
              <a:ext uri="{FF2B5EF4-FFF2-40B4-BE49-F238E27FC236}">
                <a16:creationId xmlns:a16="http://schemas.microsoft.com/office/drawing/2014/main" id="{10E120BD-4B8D-CCB2-CA47-EEA1B71B8EA1}"/>
              </a:ext>
            </a:extLst>
          </p:cNvPr>
          <p:cNvSpPr>
            <a:spLocks noGrp="1"/>
          </p:cNvSpPr>
          <p:nvPr>
            <p:ph type="body" sz="quarter" idx="32"/>
          </p:nvPr>
        </p:nvSpPr>
        <p:spPr/>
        <p:txBody>
          <a:bodyPr/>
          <a:lstStyle/>
          <a:p>
            <a:endParaRPr lang="en-US"/>
          </a:p>
        </p:txBody>
      </p:sp>
      <p:sp>
        <p:nvSpPr>
          <p:cNvPr id="32" name="Text Placeholder 31">
            <a:extLst>
              <a:ext uri="{FF2B5EF4-FFF2-40B4-BE49-F238E27FC236}">
                <a16:creationId xmlns:a16="http://schemas.microsoft.com/office/drawing/2014/main" id="{35709E44-E64F-6980-219D-867C9334A800}"/>
              </a:ext>
            </a:extLst>
          </p:cNvPr>
          <p:cNvSpPr>
            <a:spLocks noGrp="1"/>
          </p:cNvSpPr>
          <p:nvPr>
            <p:ph type="body" sz="quarter" idx="33"/>
          </p:nvPr>
        </p:nvSpPr>
        <p:spPr/>
        <p:txBody>
          <a:bodyPr/>
          <a:lstStyle/>
          <a:p>
            <a:endParaRPr lang="en-US"/>
          </a:p>
        </p:txBody>
      </p:sp>
      <p:sp>
        <p:nvSpPr>
          <p:cNvPr id="33" name="Text Placeholder 32">
            <a:extLst>
              <a:ext uri="{FF2B5EF4-FFF2-40B4-BE49-F238E27FC236}">
                <a16:creationId xmlns:a16="http://schemas.microsoft.com/office/drawing/2014/main" id="{FEC0F774-51B1-00CD-6306-8CA587AA6741}"/>
              </a:ext>
            </a:extLst>
          </p:cNvPr>
          <p:cNvSpPr>
            <a:spLocks noGrp="1"/>
          </p:cNvSpPr>
          <p:nvPr>
            <p:ph type="body" sz="quarter" idx="34"/>
          </p:nvPr>
        </p:nvSpPr>
        <p:spPr/>
        <p:txBody>
          <a:bodyPr/>
          <a:lstStyle/>
          <a:p>
            <a:endParaRPr lang="en-US"/>
          </a:p>
        </p:txBody>
      </p:sp>
      <p:sp>
        <p:nvSpPr>
          <p:cNvPr id="34" name="Text Placeholder 33">
            <a:extLst>
              <a:ext uri="{FF2B5EF4-FFF2-40B4-BE49-F238E27FC236}">
                <a16:creationId xmlns:a16="http://schemas.microsoft.com/office/drawing/2014/main" id="{E6F08AC1-7E89-7163-97FB-04FE79F983CF}"/>
              </a:ext>
            </a:extLst>
          </p:cNvPr>
          <p:cNvSpPr>
            <a:spLocks noGrp="1"/>
          </p:cNvSpPr>
          <p:nvPr>
            <p:ph type="body" sz="quarter" idx="35"/>
          </p:nvPr>
        </p:nvSpPr>
        <p:spPr/>
        <p:txBody>
          <a:bodyPr/>
          <a:lstStyle/>
          <a:p>
            <a:endParaRPr lang="en-US"/>
          </a:p>
        </p:txBody>
      </p:sp>
      <p:sp>
        <p:nvSpPr>
          <p:cNvPr id="35" name="Text Placeholder 34">
            <a:extLst>
              <a:ext uri="{FF2B5EF4-FFF2-40B4-BE49-F238E27FC236}">
                <a16:creationId xmlns:a16="http://schemas.microsoft.com/office/drawing/2014/main" id="{8339A612-B2ED-36C5-C1A7-AD58D0EA1F9E}"/>
              </a:ext>
            </a:extLst>
          </p:cNvPr>
          <p:cNvSpPr>
            <a:spLocks noGrp="1"/>
          </p:cNvSpPr>
          <p:nvPr>
            <p:ph type="body" sz="quarter" idx="36"/>
          </p:nvPr>
        </p:nvSpPr>
        <p:spPr/>
        <p:txBody>
          <a:bodyPr/>
          <a:lstStyle/>
          <a:p>
            <a:endParaRPr lang="en-US"/>
          </a:p>
        </p:txBody>
      </p:sp>
      <p:sp>
        <p:nvSpPr>
          <p:cNvPr id="36" name="Text Placeholder 35">
            <a:extLst>
              <a:ext uri="{FF2B5EF4-FFF2-40B4-BE49-F238E27FC236}">
                <a16:creationId xmlns:a16="http://schemas.microsoft.com/office/drawing/2014/main" id="{7F48CEDB-4B1E-E6DB-3BD2-2D36A40457D8}"/>
              </a:ext>
            </a:extLst>
          </p:cNvPr>
          <p:cNvSpPr>
            <a:spLocks noGrp="1"/>
          </p:cNvSpPr>
          <p:nvPr>
            <p:ph type="body" sz="quarter" idx="38"/>
          </p:nvPr>
        </p:nvSpPr>
        <p:spPr/>
        <p:txBody>
          <a:bodyPr/>
          <a:lstStyle/>
          <a:p>
            <a:endParaRPr lang="en-US"/>
          </a:p>
        </p:txBody>
      </p:sp>
      <p:sp>
        <p:nvSpPr>
          <p:cNvPr id="37" name="Text Placeholder 36">
            <a:extLst>
              <a:ext uri="{FF2B5EF4-FFF2-40B4-BE49-F238E27FC236}">
                <a16:creationId xmlns:a16="http://schemas.microsoft.com/office/drawing/2014/main" id="{8FF1786A-44B9-4E9C-9682-7E3B35BA46FF}"/>
              </a:ext>
            </a:extLst>
          </p:cNvPr>
          <p:cNvSpPr>
            <a:spLocks noGrp="1"/>
          </p:cNvSpPr>
          <p:nvPr>
            <p:ph type="body" sz="quarter" idx="40"/>
          </p:nvPr>
        </p:nvSpPr>
        <p:spPr/>
        <p:txBody>
          <a:bodyPr/>
          <a:lstStyle/>
          <a:p>
            <a:endParaRPr lang="en-US"/>
          </a:p>
        </p:txBody>
      </p:sp>
      <p:sp>
        <p:nvSpPr>
          <p:cNvPr id="38" name="Text Placeholder 37">
            <a:extLst>
              <a:ext uri="{FF2B5EF4-FFF2-40B4-BE49-F238E27FC236}">
                <a16:creationId xmlns:a16="http://schemas.microsoft.com/office/drawing/2014/main" id="{56C834C8-7330-4718-FE0B-4C72B647658A}"/>
              </a:ext>
            </a:extLst>
          </p:cNvPr>
          <p:cNvSpPr>
            <a:spLocks noGrp="1"/>
          </p:cNvSpPr>
          <p:nvPr>
            <p:ph type="body" sz="quarter" idx="42"/>
          </p:nvPr>
        </p:nvSpPr>
        <p:spPr/>
        <p:txBody>
          <a:bodyPr/>
          <a:lstStyle/>
          <a:p>
            <a:endParaRPr lang="en-US"/>
          </a:p>
        </p:txBody>
      </p:sp>
      <p:sp>
        <p:nvSpPr>
          <p:cNvPr id="39" name="Text Placeholder 38">
            <a:extLst>
              <a:ext uri="{FF2B5EF4-FFF2-40B4-BE49-F238E27FC236}">
                <a16:creationId xmlns:a16="http://schemas.microsoft.com/office/drawing/2014/main" id="{AD2C1DF5-9F97-0202-4516-19016CB7472E}"/>
              </a:ext>
            </a:extLst>
          </p:cNvPr>
          <p:cNvSpPr>
            <a:spLocks noGrp="1"/>
          </p:cNvSpPr>
          <p:nvPr>
            <p:ph type="body" sz="quarter" idx="44"/>
          </p:nvPr>
        </p:nvSpPr>
        <p:spPr/>
        <p:txBody>
          <a:bodyPr/>
          <a:lstStyle/>
          <a:p>
            <a:r>
              <a:rPr lang="en-US" dirty="0"/>
              <a:t>5</a:t>
            </a:r>
          </a:p>
        </p:txBody>
      </p:sp>
      <p:sp>
        <p:nvSpPr>
          <p:cNvPr id="40" name="Text Placeholder 39">
            <a:extLst>
              <a:ext uri="{FF2B5EF4-FFF2-40B4-BE49-F238E27FC236}">
                <a16:creationId xmlns:a16="http://schemas.microsoft.com/office/drawing/2014/main" id="{51707E83-837D-4F97-AB85-D7751F090A55}"/>
              </a:ext>
            </a:extLst>
          </p:cNvPr>
          <p:cNvSpPr>
            <a:spLocks noGrp="1"/>
          </p:cNvSpPr>
          <p:nvPr>
            <p:ph type="body" sz="quarter" idx="45"/>
          </p:nvPr>
        </p:nvSpPr>
        <p:spPr/>
        <p:txBody>
          <a:bodyPr/>
          <a:lstStyle/>
          <a:p>
            <a:r>
              <a:rPr lang="en-US" dirty="0"/>
              <a:t>6</a:t>
            </a:r>
          </a:p>
        </p:txBody>
      </p:sp>
      <p:sp>
        <p:nvSpPr>
          <p:cNvPr id="41" name="Text Placeholder 40">
            <a:extLst>
              <a:ext uri="{FF2B5EF4-FFF2-40B4-BE49-F238E27FC236}">
                <a16:creationId xmlns:a16="http://schemas.microsoft.com/office/drawing/2014/main" id="{0A9AB4E2-DD65-D2DA-9DC8-AEC4967AEDB6}"/>
              </a:ext>
            </a:extLst>
          </p:cNvPr>
          <p:cNvSpPr>
            <a:spLocks noGrp="1"/>
          </p:cNvSpPr>
          <p:nvPr>
            <p:ph type="body" sz="quarter" idx="46"/>
          </p:nvPr>
        </p:nvSpPr>
        <p:spPr/>
        <p:txBody>
          <a:bodyPr/>
          <a:lstStyle/>
          <a:p>
            <a:r>
              <a:rPr lang="en-US" dirty="0"/>
              <a:t>7</a:t>
            </a:r>
          </a:p>
        </p:txBody>
      </p:sp>
      <p:sp>
        <p:nvSpPr>
          <p:cNvPr id="42" name="Text Placeholder 41">
            <a:extLst>
              <a:ext uri="{FF2B5EF4-FFF2-40B4-BE49-F238E27FC236}">
                <a16:creationId xmlns:a16="http://schemas.microsoft.com/office/drawing/2014/main" id="{BE828785-1298-9994-B62A-AC99884047C3}"/>
              </a:ext>
            </a:extLst>
          </p:cNvPr>
          <p:cNvSpPr>
            <a:spLocks noGrp="1"/>
          </p:cNvSpPr>
          <p:nvPr>
            <p:ph type="body" sz="quarter" idx="47"/>
          </p:nvPr>
        </p:nvSpPr>
        <p:spPr/>
        <p:txBody>
          <a:bodyPr/>
          <a:lstStyle/>
          <a:p>
            <a:r>
              <a:rPr lang="en-US" dirty="0"/>
              <a:t>8</a:t>
            </a:r>
          </a:p>
        </p:txBody>
      </p:sp>
      <p:sp>
        <p:nvSpPr>
          <p:cNvPr id="20" name="Text Placeholder 19">
            <a:extLst>
              <a:ext uri="{FF2B5EF4-FFF2-40B4-BE49-F238E27FC236}">
                <a16:creationId xmlns:a16="http://schemas.microsoft.com/office/drawing/2014/main" id="{70DC9410-422B-9E37-67B5-239FD8840B54}"/>
              </a:ext>
            </a:extLst>
          </p:cNvPr>
          <p:cNvSpPr>
            <a:spLocks noGrp="1"/>
          </p:cNvSpPr>
          <p:nvPr>
            <p:ph type="body" sz="quarter" idx="12"/>
          </p:nvPr>
        </p:nvSpPr>
        <p:spPr>
          <a:xfrm>
            <a:off x="1413516" y="2127246"/>
            <a:ext cx="2745191" cy="276999"/>
          </a:xfrm>
        </p:spPr>
        <p:txBody>
          <a:bodyPr/>
          <a:lstStyle/>
          <a:p>
            <a:r>
              <a:rPr lang="en-US" dirty="0"/>
              <a:t>State of the Market</a:t>
            </a:r>
          </a:p>
        </p:txBody>
      </p:sp>
      <p:sp>
        <p:nvSpPr>
          <p:cNvPr id="43" name="Text Placeholder 42">
            <a:extLst>
              <a:ext uri="{FF2B5EF4-FFF2-40B4-BE49-F238E27FC236}">
                <a16:creationId xmlns:a16="http://schemas.microsoft.com/office/drawing/2014/main" id="{C621D95F-6ACC-672A-4B14-48AA527D6B0A}"/>
              </a:ext>
            </a:extLst>
          </p:cNvPr>
          <p:cNvSpPr>
            <a:spLocks noGrp="1"/>
          </p:cNvSpPr>
          <p:nvPr>
            <p:ph type="body" sz="quarter" idx="48"/>
          </p:nvPr>
        </p:nvSpPr>
        <p:spPr>
          <a:xfrm>
            <a:off x="1413516" y="2943613"/>
            <a:ext cx="2745191" cy="276999"/>
          </a:xfrm>
        </p:spPr>
        <p:txBody>
          <a:bodyPr/>
          <a:lstStyle/>
          <a:p>
            <a:r>
              <a:rPr lang="en-US" dirty="0"/>
              <a:t>Basic Understanding </a:t>
            </a:r>
          </a:p>
        </p:txBody>
      </p:sp>
      <p:sp>
        <p:nvSpPr>
          <p:cNvPr id="44" name="Text Placeholder 43">
            <a:extLst>
              <a:ext uri="{FF2B5EF4-FFF2-40B4-BE49-F238E27FC236}">
                <a16:creationId xmlns:a16="http://schemas.microsoft.com/office/drawing/2014/main" id="{B519D3FC-CFCE-3019-0CFC-3DA6943F9D10}"/>
              </a:ext>
            </a:extLst>
          </p:cNvPr>
          <p:cNvSpPr>
            <a:spLocks noGrp="1"/>
          </p:cNvSpPr>
          <p:nvPr>
            <p:ph type="body" sz="quarter" idx="49"/>
          </p:nvPr>
        </p:nvSpPr>
        <p:spPr>
          <a:xfrm>
            <a:off x="1418249" y="3824137"/>
            <a:ext cx="2745191" cy="276999"/>
          </a:xfrm>
        </p:spPr>
        <p:txBody>
          <a:bodyPr/>
          <a:lstStyle/>
          <a:p>
            <a:r>
              <a:rPr lang="en-US" dirty="0"/>
              <a:t>Endorsements</a:t>
            </a:r>
          </a:p>
        </p:txBody>
      </p:sp>
      <p:sp>
        <p:nvSpPr>
          <p:cNvPr id="45" name="Text Placeholder 44">
            <a:extLst>
              <a:ext uri="{FF2B5EF4-FFF2-40B4-BE49-F238E27FC236}">
                <a16:creationId xmlns:a16="http://schemas.microsoft.com/office/drawing/2014/main" id="{73FB9FC4-B51C-C00E-AF82-24ACC761B76F}"/>
              </a:ext>
            </a:extLst>
          </p:cNvPr>
          <p:cNvSpPr>
            <a:spLocks noGrp="1"/>
          </p:cNvSpPr>
          <p:nvPr>
            <p:ph type="body" sz="quarter" idx="50"/>
          </p:nvPr>
        </p:nvSpPr>
        <p:spPr>
          <a:xfrm>
            <a:off x="1418249" y="4667613"/>
            <a:ext cx="2745191" cy="276999"/>
          </a:xfrm>
        </p:spPr>
        <p:txBody>
          <a:bodyPr/>
          <a:lstStyle/>
          <a:p>
            <a:r>
              <a:rPr lang="en-US" dirty="0"/>
              <a:t>Deductibles</a:t>
            </a:r>
          </a:p>
        </p:txBody>
      </p:sp>
      <p:sp>
        <p:nvSpPr>
          <p:cNvPr id="46" name="Text Placeholder 45">
            <a:extLst>
              <a:ext uri="{FF2B5EF4-FFF2-40B4-BE49-F238E27FC236}">
                <a16:creationId xmlns:a16="http://schemas.microsoft.com/office/drawing/2014/main" id="{4A710C5E-DF4D-E2BD-0898-2BFCE57A9F9D}"/>
              </a:ext>
            </a:extLst>
          </p:cNvPr>
          <p:cNvSpPr>
            <a:spLocks noGrp="1"/>
          </p:cNvSpPr>
          <p:nvPr>
            <p:ph type="body" sz="quarter" idx="51"/>
          </p:nvPr>
        </p:nvSpPr>
        <p:spPr>
          <a:xfrm>
            <a:off x="5503188" y="2104038"/>
            <a:ext cx="2745191" cy="276999"/>
          </a:xfrm>
        </p:spPr>
        <p:txBody>
          <a:bodyPr/>
          <a:lstStyle/>
          <a:p>
            <a:r>
              <a:rPr lang="en-US" dirty="0"/>
              <a:t>Discounts</a:t>
            </a:r>
          </a:p>
        </p:txBody>
      </p:sp>
      <p:sp>
        <p:nvSpPr>
          <p:cNvPr id="47" name="Text Placeholder 46">
            <a:extLst>
              <a:ext uri="{FF2B5EF4-FFF2-40B4-BE49-F238E27FC236}">
                <a16:creationId xmlns:a16="http://schemas.microsoft.com/office/drawing/2014/main" id="{A059F0B4-3C04-E674-B665-9F0FF2F79677}"/>
              </a:ext>
            </a:extLst>
          </p:cNvPr>
          <p:cNvSpPr>
            <a:spLocks noGrp="1"/>
          </p:cNvSpPr>
          <p:nvPr>
            <p:ph type="body" sz="quarter" idx="52"/>
          </p:nvPr>
        </p:nvSpPr>
        <p:spPr>
          <a:xfrm>
            <a:off x="5503188" y="2973201"/>
            <a:ext cx="2745191" cy="276999"/>
          </a:xfrm>
        </p:spPr>
        <p:txBody>
          <a:bodyPr/>
          <a:lstStyle/>
          <a:p>
            <a:r>
              <a:rPr lang="en-US" dirty="0"/>
              <a:t>Flood</a:t>
            </a:r>
          </a:p>
        </p:txBody>
      </p:sp>
      <p:sp>
        <p:nvSpPr>
          <p:cNvPr id="48" name="Text Placeholder 47">
            <a:extLst>
              <a:ext uri="{FF2B5EF4-FFF2-40B4-BE49-F238E27FC236}">
                <a16:creationId xmlns:a16="http://schemas.microsoft.com/office/drawing/2014/main" id="{F476D54B-6E6A-2382-4A67-C71A8059655D}"/>
              </a:ext>
            </a:extLst>
          </p:cNvPr>
          <p:cNvSpPr>
            <a:spLocks noGrp="1"/>
          </p:cNvSpPr>
          <p:nvPr>
            <p:ph type="body" sz="quarter" idx="53"/>
          </p:nvPr>
        </p:nvSpPr>
        <p:spPr>
          <a:xfrm>
            <a:off x="5507921" y="3810705"/>
            <a:ext cx="2745191" cy="276999"/>
          </a:xfrm>
        </p:spPr>
        <p:txBody>
          <a:bodyPr/>
          <a:lstStyle/>
          <a:p>
            <a:r>
              <a:rPr lang="en-US"/>
              <a:t>Eligibility</a:t>
            </a:r>
            <a:endParaRPr lang="en-US" dirty="0"/>
          </a:p>
        </p:txBody>
      </p:sp>
      <p:sp>
        <p:nvSpPr>
          <p:cNvPr id="49" name="Text Placeholder 48">
            <a:extLst>
              <a:ext uri="{FF2B5EF4-FFF2-40B4-BE49-F238E27FC236}">
                <a16:creationId xmlns:a16="http://schemas.microsoft.com/office/drawing/2014/main" id="{691B30E9-D139-8E64-DA8F-E7CB31523AE1}"/>
              </a:ext>
            </a:extLst>
          </p:cNvPr>
          <p:cNvSpPr>
            <a:spLocks noGrp="1"/>
          </p:cNvSpPr>
          <p:nvPr>
            <p:ph type="body" sz="quarter" idx="54"/>
          </p:nvPr>
        </p:nvSpPr>
        <p:spPr>
          <a:xfrm>
            <a:off x="5507921" y="4667613"/>
            <a:ext cx="2745191" cy="276999"/>
          </a:xfrm>
        </p:spPr>
        <p:txBody>
          <a:bodyPr/>
          <a:lstStyle/>
          <a:p>
            <a:r>
              <a:rPr lang="en-US" dirty="0"/>
              <a:t>Questions &amp; Answers</a:t>
            </a:r>
          </a:p>
        </p:txBody>
      </p:sp>
    </p:spTree>
    <p:extLst>
      <p:ext uri="{BB962C8B-B14F-4D97-AF65-F5344CB8AC3E}">
        <p14:creationId xmlns:p14="http://schemas.microsoft.com/office/powerpoint/2010/main" val="371108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2D54F28C-2568-B306-6675-2F8AA3C85774}"/>
              </a:ext>
            </a:extLst>
          </p:cNvPr>
          <p:cNvSpPr>
            <a:spLocks noGrp="1"/>
          </p:cNvSpPr>
          <p:nvPr>
            <p:ph type="body" sz="quarter" idx="19"/>
          </p:nvPr>
        </p:nvSpPr>
        <p:spPr>
          <a:xfrm>
            <a:off x="503239" y="520324"/>
            <a:ext cx="3955277" cy="734011"/>
          </a:xfrm>
        </p:spPr>
        <p:txBody>
          <a:bodyPr/>
          <a:lstStyle/>
          <a:p>
            <a:r>
              <a:rPr lang="en-US" dirty="0"/>
              <a:t>State of the Market</a:t>
            </a:r>
          </a:p>
        </p:txBody>
      </p:sp>
      <p:sp>
        <p:nvSpPr>
          <p:cNvPr id="3" name="Footer Placeholder 2">
            <a:extLst>
              <a:ext uri="{FF2B5EF4-FFF2-40B4-BE49-F238E27FC236}">
                <a16:creationId xmlns:a16="http://schemas.microsoft.com/office/drawing/2014/main" id="{D1AB3FA7-6491-E114-8BA5-B3732F6E6B29}"/>
              </a:ext>
            </a:extLst>
          </p:cNvPr>
          <p:cNvSpPr>
            <a:spLocks noGrp="1"/>
          </p:cNvSpPr>
          <p:nvPr>
            <p:ph type="ftr" sz="quarter" idx="4294967295"/>
          </p:nvPr>
        </p:nvSpPr>
        <p:spPr>
          <a:xfrm>
            <a:off x="7180263" y="6348413"/>
            <a:ext cx="1838325" cy="123825"/>
          </a:xfrm>
        </p:spPr>
        <p:txBody>
          <a:bodyPr/>
          <a:lstStyle/>
          <a:p>
            <a:r>
              <a:rPr lang="en-US" dirty="0">
                <a:cs typeface="Arial" panose="020B0604020202020204" pitchFamily="34" charset="0"/>
              </a:rPr>
              <a:t>©2025 ARTHUR J. GALLAGHER &amp; CO.</a:t>
            </a:r>
          </a:p>
        </p:txBody>
      </p:sp>
      <p:sp>
        <p:nvSpPr>
          <p:cNvPr id="4" name="Slide Number Placeholder 3">
            <a:extLst>
              <a:ext uri="{FF2B5EF4-FFF2-40B4-BE49-F238E27FC236}">
                <a16:creationId xmlns:a16="http://schemas.microsoft.com/office/drawing/2014/main" id="{F14CC7D3-D82C-6268-C6F3-DA842350A4B6}"/>
              </a:ext>
            </a:extLst>
          </p:cNvPr>
          <p:cNvSpPr>
            <a:spLocks noGrp="1"/>
          </p:cNvSpPr>
          <p:nvPr>
            <p:ph type="sldNum" sz="quarter" idx="4294967295"/>
          </p:nvPr>
        </p:nvSpPr>
        <p:spPr>
          <a:xfrm>
            <a:off x="9018588" y="6348413"/>
            <a:ext cx="125412" cy="123825"/>
          </a:xfrm>
        </p:spPr>
        <p:txBody>
          <a:bodyPr/>
          <a:lstStyle/>
          <a:p>
            <a:pPr algn="r"/>
            <a:fld id="{40AA5F45-CDE6-4EA8-991E-B18CC5F21F47}" type="slidenum">
              <a:rPr lang="en-GB" smtClean="0"/>
              <a:pPr algn="r"/>
              <a:t>4</a:t>
            </a:fld>
            <a:endParaRPr lang="en-GB" dirty="0"/>
          </a:p>
        </p:txBody>
      </p:sp>
    </p:spTree>
    <p:extLst>
      <p:ext uri="{BB962C8B-B14F-4D97-AF65-F5344CB8AC3E}">
        <p14:creationId xmlns:p14="http://schemas.microsoft.com/office/powerpoint/2010/main" val="10148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EBF09CB9-28D1-5C11-E077-9258F462DD26}"/>
              </a:ext>
            </a:extLst>
          </p:cNvPr>
          <p:cNvSpPr>
            <a:spLocks noGrp="1"/>
          </p:cNvSpPr>
          <p:nvPr>
            <p:ph type="body" sz="quarter" idx="15"/>
          </p:nvPr>
        </p:nvSpPr>
        <p:spPr/>
        <p:txBody>
          <a:bodyPr/>
          <a:lstStyle/>
          <a:p>
            <a:r>
              <a:rPr lang="en-US" dirty="0"/>
              <a:t>The homeowner insurance market has stabilized throughout the state. </a:t>
            </a:r>
          </a:p>
        </p:txBody>
      </p:sp>
      <p:sp>
        <p:nvSpPr>
          <p:cNvPr id="16" name="Title 15">
            <a:extLst>
              <a:ext uri="{FF2B5EF4-FFF2-40B4-BE49-F238E27FC236}">
                <a16:creationId xmlns:a16="http://schemas.microsoft.com/office/drawing/2014/main" id="{4A261EFE-82B7-DA4A-3395-974D985B81DC}"/>
              </a:ext>
            </a:extLst>
          </p:cNvPr>
          <p:cNvSpPr>
            <a:spLocks noGrp="1"/>
          </p:cNvSpPr>
          <p:nvPr>
            <p:ph type="title"/>
          </p:nvPr>
        </p:nvSpPr>
        <p:spPr/>
        <p:txBody>
          <a:bodyPr/>
          <a:lstStyle/>
          <a:p>
            <a:r>
              <a:rPr lang="en-US" dirty="0"/>
              <a:t>Key Trends in the 2026 Market:</a:t>
            </a:r>
          </a:p>
        </p:txBody>
      </p:sp>
      <p:sp>
        <p:nvSpPr>
          <p:cNvPr id="23" name="Content Placeholder 22">
            <a:extLst>
              <a:ext uri="{FF2B5EF4-FFF2-40B4-BE49-F238E27FC236}">
                <a16:creationId xmlns:a16="http://schemas.microsoft.com/office/drawing/2014/main" id="{F496848F-AE41-D821-40A0-35765F25F6C0}"/>
              </a:ext>
            </a:extLst>
          </p:cNvPr>
          <p:cNvSpPr>
            <a:spLocks noGrp="1"/>
          </p:cNvSpPr>
          <p:nvPr>
            <p:ph idx="1"/>
          </p:nvPr>
        </p:nvSpPr>
        <p:spPr/>
        <p:txBody>
          <a:bodyPr/>
          <a:lstStyle/>
          <a:p>
            <a:r>
              <a:rPr lang="en-US" dirty="0"/>
              <a:t>Rate Decreases:</a:t>
            </a:r>
          </a:p>
          <a:p>
            <a:r>
              <a:rPr lang="en-US" b="0" dirty="0"/>
              <a:t>Many companies had reduced rates across the state. </a:t>
            </a:r>
          </a:p>
        </p:txBody>
      </p:sp>
      <p:sp>
        <p:nvSpPr>
          <p:cNvPr id="26" name="Content Placeholder 25">
            <a:extLst>
              <a:ext uri="{FF2B5EF4-FFF2-40B4-BE49-F238E27FC236}">
                <a16:creationId xmlns:a16="http://schemas.microsoft.com/office/drawing/2014/main" id="{6B0DC03B-0217-AE9D-D8D1-83A7406A7916}"/>
              </a:ext>
            </a:extLst>
          </p:cNvPr>
          <p:cNvSpPr>
            <a:spLocks noGrp="1"/>
          </p:cNvSpPr>
          <p:nvPr>
            <p:ph idx="85"/>
          </p:nvPr>
        </p:nvSpPr>
        <p:spPr/>
        <p:txBody>
          <a:bodyPr/>
          <a:lstStyle/>
          <a:p>
            <a:r>
              <a:rPr lang="en-US" dirty="0"/>
              <a:t>Legislative Changes:</a:t>
            </a:r>
          </a:p>
          <a:p>
            <a:r>
              <a:rPr lang="en-US" b="0" dirty="0"/>
              <a:t>With changes to eliminated one-way attorney-fees, laws prohibiting the abuse of assignment of benefits, and $1 billion in reinsurance assistance helped with insurance cost. </a:t>
            </a:r>
          </a:p>
        </p:txBody>
      </p:sp>
      <p:sp>
        <p:nvSpPr>
          <p:cNvPr id="27" name="Content Placeholder 26">
            <a:extLst>
              <a:ext uri="{FF2B5EF4-FFF2-40B4-BE49-F238E27FC236}">
                <a16:creationId xmlns:a16="http://schemas.microsoft.com/office/drawing/2014/main" id="{42026A21-1C6B-2F76-742F-38FB800C800C}"/>
              </a:ext>
            </a:extLst>
          </p:cNvPr>
          <p:cNvSpPr>
            <a:spLocks noGrp="1"/>
          </p:cNvSpPr>
          <p:nvPr>
            <p:ph idx="86"/>
          </p:nvPr>
        </p:nvSpPr>
        <p:spPr/>
        <p:txBody>
          <a:bodyPr/>
          <a:lstStyle/>
          <a:p>
            <a:r>
              <a:rPr lang="en-US" dirty="0"/>
              <a:t>Market Stabilization:</a:t>
            </a:r>
          </a:p>
          <a:p>
            <a:r>
              <a:rPr lang="en-US" b="0" dirty="0"/>
              <a:t>Increase competition with the majority of  companies willing to write new business again. As well as new companies entering the market. </a:t>
            </a:r>
          </a:p>
        </p:txBody>
      </p:sp>
      <p:sp>
        <p:nvSpPr>
          <p:cNvPr id="28" name="Content Placeholder 27">
            <a:extLst>
              <a:ext uri="{FF2B5EF4-FFF2-40B4-BE49-F238E27FC236}">
                <a16:creationId xmlns:a16="http://schemas.microsoft.com/office/drawing/2014/main" id="{767D1CA4-A9F4-11B0-BABF-5C7228EFFD17}"/>
              </a:ext>
            </a:extLst>
          </p:cNvPr>
          <p:cNvSpPr>
            <a:spLocks noGrp="1"/>
          </p:cNvSpPr>
          <p:nvPr>
            <p:ph idx="87"/>
          </p:nvPr>
        </p:nvSpPr>
        <p:spPr/>
        <p:txBody>
          <a:bodyPr/>
          <a:lstStyle/>
          <a:p>
            <a:r>
              <a:rPr lang="en-US" dirty="0"/>
              <a:t>Policy Migration:</a:t>
            </a:r>
          </a:p>
          <a:p>
            <a:r>
              <a:rPr lang="en-US" b="0" dirty="0"/>
              <a:t>Policyholders are moving away from the state-back Citizens lowering its total exposure. </a:t>
            </a:r>
          </a:p>
        </p:txBody>
      </p:sp>
    </p:spTree>
    <p:extLst>
      <p:ext uri="{BB962C8B-B14F-4D97-AF65-F5344CB8AC3E}">
        <p14:creationId xmlns:p14="http://schemas.microsoft.com/office/powerpoint/2010/main" val="206866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3C1CAE78-21C8-8E7F-73E4-B2243113095C}"/>
              </a:ext>
            </a:extLst>
          </p:cNvPr>
          <p:cNvSpPr>
            <a:spLocks noGrp="1"/>
          </p:cNvSpPr>
          <p:nvPr>
            <p:ph type="body" sz="quarter" idx="19"/>
          </p:nvPr>
        </p:nvSpPr>
        <p:spPr>
          <a:xfrm>
            <a:off x="503239" y="520324"/>
            <a:ext cx="4388088" cy="734011"/>
          </a:xfrm>
        </p:spPr>
        <p:txBody>
          <a:bodyPr/>
          <a:lstStyle/>
          <a:p>
            <a:r>
              <a:rPr lang="en-US" dirty="0"/>
              <a:t>Basic Understanding</a:t>
            </a:r>
          </a:p>
        </p:txBody>
      </p:sp>
      <p:sp>
        <p:nvSpPr>
          <p:cNvPr id="40" name="Text Placeholder 39">
            <a:extLst>
              <a:ext uri="{FF2B5EF4-FFF2-40B4-BE49-F238E27FC236}">
                <a16:creationId xmlns:a16="http://schemas.microsoft.com/office/drawing/2014/main" id="{0C6A2E4F-731C-BAFA-2E54-79D4E3978E1B}"/>
              </a:ext>
            </a:extLst>
          </p:cNvPr>
          <p:cNvSpPr>
            <a:spLocks noGrp="1"/>
          </p:cNvSpPr>
          <p:nvPr>
            <p:ph type="body" sz="quarter" idx="20"/>
          </p:nvPr>
        </p:nvSpPr>
        <p:spPr>
          <a:xfrm>
            <a:off x="503240" y="1354873"/>
            <a:ext cx="4434576" cy="734011"/>
          </a:xfrm>
        </p:spPr>
        <p:txBody>
          <a:bodyPr/>
          <a:lstStyle/>
          <a:p>
            <a:r>
              <a:rPr lang="en-US" dirty="0"/>
              <a:t>of a Homeowner and </a:t>
            </a:r>
          </a:p>
        </p:txBody>
      </p:sp>
      <p:sp>
        <p:nvSpPr>
          <p:cNvPr id="41" name="Text Placeholder 40">
            <a:extLst>
              <a:ext uri="{FF2B5EF4-FFF2-40B4-BE49-F238E27FC236}">
                <a16:creationId xmlns:a16="http://schemas.microsoft.com/office/drawing/2014/main" id="{D09CA875-31A2-5290-BF52-38A1B97DDE10}"/>
              </a:ext>
            </a:extLst>
          </p:cNvPr>
          <p:cNvSpPr>
            <a:spLocks noGrp="1"/>
          </p:cNvSpPr>
          <p:nvPr>
            <p:ph type="body" sz="quarter" idx="21"/>
          </p:nvPr>
        </p:nvSpPr>
        <p:spPr>
          <a:xfrm>
            <a:off x="503238" y="2196241"/>
            <a:ext cx="7257463" cy="734011"/>
          </a:xfrm>
        </p:spPr>
        <p:txBody>
          <a:bodyPr/>
          <a:lstStyle/>
          <a:p>
            <a:r>
              <a:rPr lang="en-US" dirty="0"/>
              <a:t>Condo Unit Owner Insurance Policy</a:t>
            </a:r>
          </a:p>
        </p:txBody>
      </p:sp>
      <p:sp>
        <p:nvSpPr>
          <p:cNvPr id="2" name="Rectangle 1">
            <a:extLst>
              <a:ext uri="{FF2B5EF4-FFF2-40B4-BE49-F238E27FC236}">
                <a16:creationId xmlns:a16="http://schemas.microsoft.com/office/drawing/2014/main" id="{46AB03AC-C110-C8DA-5F16-3A50095BDBBE}"/>
              </a:ext>
            </a:extLst>
          </p:cNvPr>
          <p:cNvSpPr/>
          <p:nvPr/>
        </p:nvSpPr>
        <p:spPr>
          <a:xfrm>
            <a:off x="0" y="0"/>
            <a:ext cx="9144000" cy="228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229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800D5E49-07EE-E7D7-1573-7863FFEFEEE7}"/>
              </a:ext>
            </a:extLst>
          </p:cNvPr>
          <p:cNvSpPr>
            <a:spLocks noGrp="1"/>
          </p:cNvSpPr>
          <p:nvPr>
            <p:ph type="ftr" sz="quarter" idx="19"/>
          </p:nvPr>
        </p:nvSpPr>
        <p:spPr/>
        <p:txBody>
          <a:bodyPr/>
          <a:lstStyle/>
          <a:p>
            <a:r>
              <a:rPr lang="en-US" dirty="0"/>
              <a:t>©2025 ARTHUR J. GALLAGHER &amp; CO.</a:t>
            </a:r>
          </a:p>
        </p:txBody>
      </p:sp>
      <p:sp>
        <p:nvSpPr>
          <p:cNvPr id="13" name="Slide Number Placeholder 12">
            <a:extLst>
              <a:ext uri="{FF2B5EF4-FFF2-40B4-BE49-F238E27FC236}">
                <a16:creationId xmlns:a16="http://schemas.microsoft.com/office/drawing/2014/main" id="{F210CCAE-5DEC-F29F-67ED-FF8984BEFD2F}"/>
              </a:ext>
            </a:extLst>
          </p:cNvPr>
          <p:cNvSpPr>
            <a:spLocks noGrp="1"/>
          </p:cNvSpPr>
          <p:nvPr>
            <p:ph type="sldNum" sz="quarter" idx="20"/>
          </p:nvPr>
        </p:nvSpPr>
        <p:spPr/>
        <p:txBody>
          <a:bodyPr/>
          <a:lstStyle/>
          <a:p>
            <a:fld id="{40AA5F45-CDE6-4EA8-991E-B18CC5F21F47}" type="slidenum">
              <a:rPr lang="en-GB" smtClean="0"/>
              <a:pPr/>
              <a:t>7</a:t>
            </a:fld>
            <a:endParaRPr lang="en-GB" dirty="0"/>
          </a:p>
        </p:txBody>
      </p:sp>
      <p:sp>
        <p:nvSpPr>
          <p:cNvPr id="10" name="Text Placeholder 9">
            <a:extLst>
              <a:ext uri="{FF2B5EF4-FFF2-40B4-BE49-F238E27FC236}">
                <a16:creationId xmlns:a16="http://schemas.microsoft.com/office/drawing/2014/main" id="{E363DDEE-1668-B251-9095-4559C76AB74B}"/>
              </a:ext>
            </a:extLst>
          </p:cNvPr>
          <p:cNvSpPr>
            <a:spLocks noGrp="1"/>
          </p:cNvSpPr>
          <p:nvPr>
            <p:ph type="body" sz="quarter" idx="15"/>
          </p:nvPr>
        </p:nvSpPr>
        <p:spPr/>
        <p:txBody>
          <a:bodyPr/>
          <a:lstStyle/>
          <a:p>
            <a:r>
              <a:rPr lang="en-GB" sz="2000" dirty="0"/>
              <a:t>Coverage types and descriptions:</a:t>
            </a:r>
          </a:p>
        </p:txBody>
      </p:sp>
      <p:sp>
        <p:nvSpPr>
          <p:cNvPr id="8" name="Title 7">
            <a:extLst>
              <a:ext uri="{FF2B5EF4-FFF2-40B4-BE49-F238E27FC236}">
                <a16:creationId xmlns:a16="http://schemas.microsoft.com/office/drawing/2014/main" id="{956AE9BD-6238-B868-6305-D20AC4D60FED}"/>
              </a:ext>
            </a:extLst>
          </p:cNvPr>
          <p:cNvSpPr>
            <a:spLocks noGrp="1"/>
          </p:cNvSpPr>
          <p:nvPr>
            <p:ph type="title"/>
          </p:nvPr>
        </p:nvSpPr>
        <p:spPr/>
        <p:txBody>
          <a:bodyPr/>
          <a:lstStyle/>
          <a:p>
            <a:r>
              <a:rPr lang="en-GB" dirty="0"/>
              <a:t>Core Components of Homeowner Insurance</a:t>
            </a:r>
          </a:p>
        </p:txBody>
      </p:sp>
      <p:sp>
        <p:nvSpPr>
          <p:cNvPr id="9" name="Content Placeholder 8">
            <a:extLst>
              <a:ext uri="{FF2B5EF4-FFF2-40B4-BE49-F238E27FC236}">
                <a16:creationId xmlns:a16="http://schemas.microsoft.com/office/drawing/2014/main" id="{22573318-3580-A4BE-4F1D-C760D8DCB865}"/>
              </a:ext>
            </a:extLst>
          </p:cNvPr>
          <p:cNvSpPr>
            <a:spLocks noGrp="1"/>
          </p:cNvSpPr>
          <p:nvPr>
            <p:ph idx="1"/>
          </p:nvPr>
        </p:nvSpPr>
        <p:spPr/>
        <p:txBody>
          <a:bodyPr/>
          <a:lstStyle/>
          <a:p>
            <a:r>
              <a:rPr lang="en-GB" dirty="0"/>
              <a:t>Coverage A – Dwelling</a:t>
            </a:r>
          </a:p>
          <a:p>
            <a:endParaRPr lang="en-GB" dirty="0"/>
          </a:p>
          <a:p>
            <a:pPr lvl="1"/>
            <a:r>
              <a:rPr lang="en-US" dirty="0"/>
              <a:t>Includes the structure of the home which is the walls, roof, floors and any attached structure like garage or decks. It is that this amount be the estimated replacement cost to rebuild the home (NOT the loan, purchase, or current market value).</a:t>
            </a:r>
          </a:p>
          <a:p>
            <a:endParaRPr lang="en-GB" dirty="0"/>
          </a:p>
        </p:txBody>
      </p:sp>
      <p:sp>
        <p:nvSpPr>
          <p:cNvPr id="2" name="Content Placeholder 1">
            <a:extLst>
              <a:ext uri="{FF2B5EF4-FFF2-40B4-BE49-F238E27FC236}">
                <a16:creationId xmlns:a16="http://schemas.microsoft.com/office/drawing/2014/main" id="{623304DB-1C50-EA4C-C8B8-B94B53F7B797}"/>
              </a:ext>
            </a:extLst>
          </p:cNvPr>
          <p:cNvSpPr>
            <a:spLocks noGrp="1"/>
          </p:cNvSpPr>
          <p:nvPr>
            <p:ph idx="85"/>
          </p:nvPr>
        </p:nvSpPr>
        <p:spPr/>
        <p:txBody>
          <a:bodyPr/>
          <a:lstStyle/>
          <a:p>
            <a:r>
              <a:rPr lang="en-GB" dirty="0"/>
              <a:t>Coverage B – </a:t>
            </a:r>
          </a:p>
          <a:p>
            <a:r>
              <a:rPr lang="en-GB" dirty="0"/>
              <a:t>Other Structures</a:t>
            </a:r>
          </a:p>
          <a:p>
            <a:endParaRPr lang="en-GB" dirty="0"/>
          </a:p>
          <a:p>
            <a:pPr lvl="1"/>
            <a:r>
              <a:rPr lang="en-US" dirty="0"/>
              <a:t>Includes any structure(s) that are not attached to the house such as fences, sheds, guest house, tiki huts, docks (just to name a few examples) This number is normally 10% of the Dwelling coverage and can be adjusted with most companies.</a:t>
            </a:r>
          </a:p>
          <a:p>
            <a:endParaRPr lang="en-GB" dirty="0"/>
          </a:p>
        </p:txBody>
      </p:sp>
      <p:sp>
        <p:nvSpPr>
          <p:cNvPr id="3" name="Content Placeholder 2">
            <a:extLst>
              <a:ext uri="{FF2B5EF4-FFF2-40B4-BE49-F238E27FC236}">
                <a16:creationId xmlns:a16="http://schemas.microsoft.com/office/drawing/2014/main" id="{14303D47-9896-CA0D-F8B2-086F5255D2B7}"/>
              </a:ext>
            </a:extLst>
          </p:cNvPr>
          <p:cNvSpPr>
            <a:spLocks noGrp="1"/>
          </p:cNvSpPr>
          <p:nvPr>
            <p:ph idx="86"/>
          </p:nvPr>
        </p:nvSpPr>
        <p:spPr/>
        <p:txBody>
          <a:bodyPr/>
          <a:lstStyle/>
          <a:p>
            <a:r>
              <a:rPr lang="en-GB" dirty="0"/>
              <a:t>Coverage C – Personal Property</a:t>
            </a:r>
          </a:p>
          <a:p>
            <a:pPr lvl="1"/>
            <a:endParaRPr lang="en-US" dirty="0"/>
          </a:p>
          <a:p>
            <a:pPr lvl="1"/>
            <a:r>
              <a:rPr lang="en-US" dirty="0"/>
              <a:t>Includes your personal belongings such as furniture, clothing (all items that go in a moving truck). It is paid at Actual Cash value (depreciation) unless the policy is endorsed with Replacement Cost.  The standard amount is 50% of the Dwelling coverage. This amount can be adjusted.</a:t>
            </a:r>
          </a:p>
          <a:p>
            <a:endParaRPr lang="en-GB" dirty="0"/>
          </a:p>
        </p:txBody>
      </p:sp>
      <p:sp>
        <p:nvSpPr>
          <p:cNvPr id="4" name="Content Placeholder 3">
            <a:extLst>
              <a:ext uri="{FF2B5EF4-FFF2-40B4-BE49-F238E27FC236}">
                <a16:creationId xmlns:a16="http://schemas.microsoft.com/office/drawing/2014/main" id="{FB6B0CC6-64AC-1C6F-54DE-8AB74C0EB7F6}"/>
              </a:ext>
            </a:extLst>
          </p:cNvPr>
          <p:cNvSpPr>
            <a:spLocks noGrp="1"/>
          </p:cNvSpPr>
          <p:nvPr>
            <p:ph idx="87"/>
          </p:nvPr>
        </p:nvSpPr>
        <p:spPr/>
        <p:txBody>
          <a:bodyPr/>
          <a:lstStyle/>
          <a:p>
            <a:r>
              <a:rPr lang="en-GB" dirty="0"/>
              <a:t>Coverage D – </a:t>
            </a:r>
          </a:p>
          <a:p>
            <a:r>
              <a:rPr lang="en-GB" dirty="0"/>
              <a:t>Lose Of Use</a:t>
            </a:r>
          </a:p>
          <a:p>
            <a:endParaRPr lang="en-GB" dirty="0"/>
          </a:p>
          <a:p>
            <a:pPr lvl="1"/>
            <a:r>
              <a:rPr lang="en-US" dirty="0"/>
              <a:t>Will helps pay for temporary living expenses if your home becomes uninhabitable due to a covered loss. It includes hotel stays, rent, meals out, and pet boarding are some examples. It is either 10% or 20% of the Dwelling limit depending on the company.</a:t>
            </a:r>
          </a:p>
          <a:p>
            <a:endParaRPr lang="en-GB" dirty="0"/>
          </a:p>
        </p:txBody>
      </p:sp>
    </p:spTree>
    <p:extLst>
      <p:ext uri="{BB962C8B-B14F-4D97-AF65-F5344CB8AC3E}">
        <p14:creationId xmlns:p14="http://schemas.microsoft.com/office/powerpoint/2010/main" val="4768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1CB16-2EBF-0B17-16B1-F6A74451847A}"/>
            </a:ext>
          </a:extLst>
        </p:cNvPr>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438571D9-40A6-58F8-6BC1-0D6F145A7994}"/>
              </a:ext>
            </a:extLst>
          </p:cNvPr>
          <p:cNvSpPr>
            <a:spLocks noGrp="1"/>
          </p:cNvSpPr>
          <p:nvPr>
            <p:ph type="ftr" sz="quarter" idx="19"/>
          </p:nvPr>
        </p:nvSpPr>
        <p:spPr/>
        <p:txBody>
          <a:bodyPr/>
          <a:lstStyle/>
          <a:p>
            <a:r>
              <a:rPr lang="en-US" dirty="0"/>
              <a:t>©2025 ARTHUR J. GALLAGHER &amp; CO.</a:t>
            </a:r>
          </a:p>
        </p:txBody>
      </p:sp>
      <p:sp>
        <p:nvSpPr>
          <p:cNvPr id="13" name="Slide Number Placeholder 12">
            <a:extLst>
              <a:ext uri="{FF2B5EF4-FFF2-40B4-BE49-F238E27FC236}">
                <a16:creationId xmlns:a16="http://schemas.microsoft.com/office/drawing/2014/main" id="{5736CFA5-A6F2-AAEC-FBF2-BDE7CB1D1174}"/>
              </a:ext>
            </a:extLst>
          </p:cNvPr>
          <p:cNvSpPr>
            <a:spLocks noGrp="1"/>
          </p:cNvSpPr>
          <p:nvPr>
            <p:ph type="sldNum" sz="quarter" idx="20"/>
          </p:nvPr>
        </p:nvSpPr>
        <p:spPr/>
        <p:txBody>
          <a:bodyPr/>
          <a:lstStyle/>
          <a:p>
            <a:fld id="{40AA5F45-CDE6-4EA8-991E-B18CC5F21F47}" type="slidenum">
              <a:rPr lang="en-GB" smtClean="0"/>
              <a:pPr/>
              <a:t>8</a:t>
            </a:fld>
            <a:endParaRPr lang="en-GB" dirty="0"/>
          </a:p>
        </p:txBody>
      </p:sp>
      <p:sp>
        <p:nvSpPr>
          <p:cNvPr id="10" name="Text Placeholder 9">
            <a:extLst>
              <a:ext uri="{FF2B5EF4-FFF2-40B4-BE49-F238E27FC236}">
                <a16:creationId xmlns:a16="http://schemas.microsoft.com/office/drawing/2014/main" id="{97115932-0A5F-87E8-1D50-959C0D9D0E39}"/>
              </a:ext>
            </a:extLst>
          </p:cNvPr>
          <p:cNvSpPr>
            <a:spLocks noGrp="1"/>
          </p:cNvSpPr>
          <p:nvPr>
            <p:ph type="body" sz="quarter" idx="15"/>
          </p:nvPr>
        </p:nvSpPr>
        <p:spPr/>
        <p:txBody>
          <a:bodyPr/>
          <a:lstStyle/>
          <a:p>
            <a:r>
              <a:rPr lang="en-GB" sz="2000" dirty="0"/>
              <a:t>Coverage types and descriptions:</a:t>
            </a:r>
          </a:p>
        </p:txBody>
      </p:sp>
      <p:sp>
        <p:nvSpPr>
          <p:cNvPr id="8" name="Title 7">
            <a:extLst>
              <a:ext uri="{FF2B5EF4-FFF2-40B4-BE49-F238E27FC236}">
                <a16:creationId xmlns:a16="http://schemas.microsoft.com/office/drawing/2014/main" id="{7C470D4E-1CF0-4AB1-30B7-830973C9ABE4}"/>
              </a:ext>
            </a:extLst>
          </p:cNvPr>
          <p:cNvSpPr>
            <a:spLocks noGrp="1"/>
          </p:cNvSpPr>
          <p:nvPr>
            <p:ph type="title"/>
          </p:nvPr>
        </p:nvSpPr>
        <p:spPr/>
        <p:txBody>
          <a:bodyPr/>
          <a:lstStyle/>
          <a:p>
            <a:r>
              <a:rPr lang="en-GB" dirty="0"/>
              <a:t>Core Components of Condo  Insurance</a:t>
            </a:r>
          </a:p>
        </p:txBody>
      </p:sp>
      <p:sp>
        <p:nvSpPr>
          <p:cNvPr id="9" name="Content Placeholder 8">
            <a:extLst>
              <a:ext uri="{FF2B5EF4-FFF2-40B4-BE49-F238E27FC236}">
                <a16:creationId xmlns:a16="http://schemas.microsoft.com/office/drawing/2014/main" id="{ABD7E1C8-5E86-5032-2E15-78523A4638D7}"/>
              </a:ext>
            </a:extLst>
          </p:cNvPr>
          <p:cNvSpPr>
            <a:spLocks noGrp="1"/>
          </p:cNvSpPr>
          <p:nvPr>
            <p:ph idx="1"/>
          </p:nvPr>
        </p:nvSpPr>
        <p:spPr/>
        <p:txBody>
          <a:bodyPr/>
          <a:lstStyle/>
          <a:p>
            <a:r>
              <a:rPr lang="en-GB" dirty="0"/>
              <a:t>Coverage A – Dwelling</a:t>
            </a:r>
          </a:p>
          <a:p>
            <a:pPr lvl="1"/>
            <a:r>
              <a:rPr lang="en-US" dirty="0"/>
              <a:t>Includes the interior of the condo unit such as flooring, wall finishes, cabinet, and fixtures. The association should cover the concrete slab, drywall and roof. The cost to rebuild per square foot will vary, but in Boca Raton the minimum suggested cost is $150 per square foot. </a:t>
            </a:r>
          </a:p>
          <a:p>
            <a:endParaRPr lang="en-GB" dirty="0"/>
          </a:p>
        </p:txBody>
      </p:sp>
      <p:sp>
        <p:nvSpPr>
          <p:cNvPr id="2" name="Content Placeholder 1">
            <a:extLst>
              <a:ext uri="{FF2B5EF4-FFF2-40B4-BE49-F238E27FC236}">
                <a16:creationId xmlns:a16="http://schemas.microsoft.com/office/drawing/2014/main" id="{2A9E6EB0-5DFD-9C3C-1273-1DFFBE5F04F4}"/>
              </a:ext>
            </a:extLst>
          </p:cNvPr>
          <p:cNvSpPr>
            <a:spLocks noGrp="1"/>
          </p:cNvSpPr>
          <p:nvPr>
            <p:ph idx="85"/>
          </p:nvPr>
        </p:nvSpPr>
        <p:spPr/>
        <p:txBody>
          <a:bodyPr/>
          <a:lstStyle/>
          <a:p>
            <a:r>
              <a:rPr lang="en-GB" dirty="0"/>
              <a:t>Coverage B – </a:t>
            </a:r>
          </a:p>
          <a:p>
            <a:endParaRPr lang="en-GB" dirty="0"/>
          </a:p>
          <a:p>
            <a:pPr lvl="1"/>
            <a:r>
              <a:rPr lang="en-US" dirty="0"/>
              <a:t>There is no coverage B on a condo policy.</a:t>
            </a:r>
          </a:p>
          <a:p>
            <a:endParaRPr lang="en-GB" dirty="0"/>
          </a:p>
        </p:txBody>
      </p:sp>
      <p:sp>
        <p:nvSpPr>
          <p:cNvPr id="3" name="Content Placeholder 2">
            <a:extLst>
              <a:ext uri="{FF2B5EF4-FFF2-40B4-BE49-F238E27FC236}">
                <a16:creationId xmlns:a16="http://schemas.microsoft.com/office/drawing/2014/main" id="{466D7E69-3FD6-60CA-E848-89AE2C8BAB8C}"/>
              </a:ext>
            </a:extLst>
          </p:cNvPr>
          <p:cNvSpPr>
            <a:spLocks noGrp="1"/>
          </p:cNvSpPr>
          <p:nvPr>
            <p:ph idx="86"/>
          </p:nvPr>
        </p:nvSpPr>
        <p:spPr/>
        <p:txBody>
          <a:bodyPr/>
          <a:lstStyle/>
          <a:p>
            <a:r>
              <a:rPr lang="en-GB" dirty="0"/>
              <a:t>Coverage C – Personal Property</a:t>
            </a:r>
          </a:p>
          <a:p>
            <a:pPr lvl="1"/>
            <a:endParaRPr lang="en-US" dirty="0"/>
          </a:p>
          <a:p>
            <a:pPr lvl="1"/>
            <a:r>
              <a:rPr lang="en-US" dirty="0"/>
              <a:t>Includes your personal belongings such as furniture and clothing (all items that go in a moving truck). It is paid at Actual Cash value cost unless the policy is endorsed with Replacement Cost.  There is no percentage, you can chose an amount that is good to replace your items.</a:t>
            </a:r>
          </a:p>
          <a:p>
            <a:endParaRPr lang="en-GB" dirty="0"/>
          </a:p>
        </p:txBody>
      </p:sp>
      <p:sp>
        <p:nvSpPr>
          <p:cNvPr id="4" name="Content Placeholder 3">
            <a:extLst>
              <a:ext uri="{FF2B5EF4-FFF2-40B4-BE49-F238E27FC236}">
                <a16:creationId xmlns:a16="http://schemas.microsoft.com/office/drawing/2014/main" id="{FA512679-83D3-7AB8-15BF-D436032156E7}"/>
              </a:ext>
            </a:extLst>
          </p:cNvPr>
          <p:cNvSpPr>
            <a:spLocks noGrp="1"/>
          </p:cNvSpPr>
          <p:nvPr>
            <p:ph idx="87"/>
          </p:nvPr>
        </p:nvSpPr>
        <p:spPr/>
        <p:txBody>
          <a:bodyPr/>
          <a:lstStyle/>
          <a:p>
            <a:r>
              <a:rPr lang="en-GB" dirty="0"/>
              <a:t>Coverage D – </a:t>
            </a:r>
          </a:p>
          <a:p>
            <a:r>
              <a:rPr lang="en-GB" dirty="0"/>
              <a:t>Lose Of Use</a:t>
            </a:r>
          </a:p>
          <a:p>
            <a:endParaRPr lang="en-GB" dirty="0"/>
          </a:p>
          <a:p>
            <a:pPr lvl="1"/>
            <a:r>
              <a:rPr lang="en-US" dirty="0"/>
              <a:t>Will helps pay for temporary living expenses if your home becomes uninhabitable due to a covered loss. It includes hotel stays, rent, meals out, and pet boarding are some examples. It is either 10% or 20% of the Dwelling limit depending on the company</a:t>
            </a:r>
            <a:endParaRPr lang="en-GB" dirty="0"/>
          </a:p>
        </p:txBody>
      </p:sp>
    </p:spTree>
    <p:extLst>
      <p:ext uri="{BB962C8B-B14F-4D97-AF65-F5344CB8AC3E}">
        <p14:creationId xmlns:p14="http://schemas.microsoft.com/office/powerpoint/2010/main" val="12957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50267-2099-6CCF-412F-C8F5B50E40BE}"/>
            </a:ext>
          </a:extLst>
        </p:cNvPr>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32FBE9B7-8A73-BD48-253E-D89FC3D00ABF}"/>
              </a:ext>
            </a:extLst>
          </p:cNvPr>
          <p:cNvSpPr>
            <a:spLocks noGrp="1"/>
          </p:cNvSpPr>
          <p:nvPr>
            <p:ph type="ftr" sz="quarter" idx="19"/>
          </p:nvPr>
        </p:nvSpPr>
        <p:spPr/>
        <p:txBody>
          <a:bodyPr/>
          <a:lstStyle/>
          <a:p>
            <a:r>
              <a:rPr lang="en-US" dirty="0"/>
              <a:t>©2025 ARTHUR J. GALLAGHER &amp; CO.</a:t>
            </a:r>
          </a:p>
        </p:txBody>
      </p:sp>
      <p:sp>
        <p:nvSpPr>
          <p:cNvPr id="13" name="Slide Number Placeholder 12">
            <a:extLst>
              <a:ext uri="{FF2B5EF4-FFF2-40B4-BE49-F238E27FC236}">
                <a16:creationId xmlns:a16="http://schemas.microsoft.com/office/drawing/2014/main" id="{AEDD9657-1D46-A4E1-D609-DFC0C0B2C288}"/>
              </a:ext>
            </a:extLst>
          </p:cNvPr>
          <p:cNvSpPr>
            <a:spLocks noGrp="1"/>
          </p:cNvSpPr>
          <p:nvPr>
            <p:ph type="sldNum" sz="quarter" idx="20"/>
          </p:nvPr>
        </p:nvSpPr>
        <p:spPr/>
        <p:txBody>
          <a:bodyPr/>
          <a:lstStyle/>
          <a:p>
            <a:fld id="{40AA5F45-CDE6-4EA8-991E-B18CC5F21F47}" type="slidenum">
              <a:rPr lang="en-GB" smtClean="0"/>
              <a:pPr/>
              <a:t>9</a:t>
            </a:fld>
            <a:endParaRPr lang="en-GB" dirty="0"/>
          </a:p>
        </p:txBody>
      </p:sp>
      <p:sp>
        <p:nvSpPr>
          <p:cNvPr id="10" name="Text Placeholder 9">
            <a:extLst>
              <a:ext uri="{FF2B5EF4-FFF2-40B4-BE49-F238E27FC236}">
                <a16:creationId xmlns:a16="http://schemas.microsoft.com/office/drawing/2014/main" id="{05FBFF24-323A-218A-DF2E-4A77FF08CD8E}"/>
              </a:ext>
            </a:extLst>
          </p:cNvPr>
          <p:cNvSpPr>
            <a:spLocks noGrp="1"/>
          </p:cNvSpPr>
          <p:nvPr>
            <p:ph type="body" sz="quarter" idx="15"/>
          </p:nvPr>
        </p:nvSpPr>
        <p:spPr/>
        <p:txBody>
          <a:bodyPr/>
          <a:lstStyle/>
          <a:p>
            <a:r>
              <a:rPr lang="en-GB" sz="2000" dirty="0"/>
              <a:t>Coverage types and descriptions.</a:t>
            </a:r>
          </a:p>
        </p:txBody>
      </p:sp>
      <p:sp>
        <p:nvSpPr>
          <p:cNvPr id="8" name="Title 7">
            <a:extLst>
              <a:ext uri="{FF2B5EF4-FFF2-40B4-BE49-F238E27FC236}">
                <a16:creationId xmlns:a16="http://schemas.microsoft.com/office/drawing/2014/main" id="{57968DFB-3C0E-74F0-C836-91BA76E26299}"/>
              </a:ext>
            </a:extLst>
          </p:cNvPr>
          <p:cNvSpPr>
            <a:spLocks noGrp="1"/>
          </p:cNvSpPr>
          <p:nvPr>
            <p:ph type="title"/>
          </p:nvPr>
        </p:nvSpPr>
        <p:spPr>
          <a:xfrm>
            <a:off x="503238" y="508001"/>
            <a:ext cx="8135938" cy="481900"/>
          </a:xfrm>
        </p:spPr>
        <p:txBody>
          <a:bodyPr/>
          <a:lstStyle/>
          <a:p>
            <a:r>
              <a:rPr lang="en-GB" dirty="0"/>
              <a:t>Core Components of Homeowner &amp; Condo  Insurance</a:t>
            </a:r>
          </a:p>
        </p:txBody>
      </p:sp>
      <p:sp>
        <p:nvSpPr>
          <p:cNvPr id="9" name="Content Placeholder 8">
            <a:extLst>
              <a:ext uri="{FF2B5EF4-FFF2-40B4-BE49-F238E27FC236}">
                <a16:creationId xmlns:a16="http://schemas.microsoft.com/office/drawing/2014/main" id="{BA463A27-D765-4071-B6CF-B7491CAAC75F}"/>
              </a:ext>
            </a:extLst>
          </p:cNvPr>
          <p:cNvSpPr>
            <a:spLocks noGrp="1"/>
          </p:cNvSpPr>
          <p:nvPr>
            <p:ph idx="1"/>
          </p:nvPr>
        </p:nvSpPr>
        <p:spPr>
          <a:xfrm>
            <a:off x="503240" y="1965325"/>
            <a:ext cx="2560000" cy="3948113"/>
          </a:xfrm>
        </p:spPr>
        <p:txBody>
          <a:bodyPr/>
          <a:lstStyle/>
          <a:p>
            <a:r>
              <a:rPr lang="en-GB" dirty="0"/>
              <a:t>Coverage E – </a:t>
            </a:r>
          </a:p>
          <a:p>
            <a:r>
              <a:rPr lang="en-GB" dirty="0"/>
              <a:t>Personal Liability </a:t>
            </a:r>
          </a:p>
          <a:p>
            <a:endParaRPr lang="en-GB" dirty="0"/>
          </a:p>
          <a:p>
            <a:pPr lvl="1"/>
            <a:r>
              <a:rPr lang="en-US" dirty="0"/>
              <a:t>Offers financial protection if you are legally responsible for bodily injury or property damage to others. It will also include legal defense fees. You should have enough liability to cover your assets. Most companies offer$300,000 and some will increase to $500,000. There are umbrella liability policies it you need more protection. </a:t>
            </a:r>
            <a:endParaRPr lang="en-GB" dirty="0"/>
          </a:p>
        </p:txBody>
      </p:sp>
      <p:sp>
        <p:nvSpPr>
          <p:cNvPr id="2" name="Content Placeholder 1">
            <a:extLst>
              <a:ext uri="{FF2B5EF4-FFF2-40B4-BE49-F238E27FC236}">
                <a16:creationId xmlns:a16="http://schemas.microsoft.com/office/drawing/2014/main" id="{46286245-E7A6-757B-D02C-38FF2D66CC4F}"/>
              </a:ext>
            </a:extLst>
          </p:cNvPr>
          <p:cNvSpPr>
            <a:spLocks noGrp="1"/>
          </p:cNvSpPr>
          <p:nvPr>
            <p:ph idx="85"/>
          </p:nvPr>
        </p:nvSpPr>
        <p:spPr>
          <a:xfrm>
            <a:off x="3249848" y="2018141"/>
            <a:ext cx="2560000" cy="3948113"/>
          </a:xfrm>
        </p:spPr>
        <p:txBody>
          <a:bodyPr/>
          <a:lstStyle/>
          <a:p>
            <a:r>
              <a:rPr lang="en-GB" dirty="0"/>
              <a:t>Coverage F – </a:t>
            </a:r>
          </a:p>
          <a:p>
            <a:r>
              <a:rPr lang="en-GB" dirty="0"/>
              <a:t>Medial Expenses</a:t>
            </a:r>
          </a:p>
          <a:p>
            <a:endParaRPr lang="en-GB" dirty="0"/>
          </a:p>
          <a:p>
            <a:pPr lvl="1"/>
            <a:r>
              <a:rPr lang="en-US" dirty="0"/>
              <a:t>Pays for minor medical expenses incurred by a guest regardless of fault. Standard is $1,000 and most companies will increase it to $5,000 for a small cost.</a:t>
            </a:r>
          </a:p>
          <a:p>
            <a:endParaRPr lang="en-GB" dirty="0"/>
          </a:p>
        </p:txBody>
      </p:sp>
      <p:sp>
        <p:nvSpPr>
          <p:cNvPr id="15" name="Content Placeholder 1">
            <a:extLst>
              <a:ext uri="{FF2B5EF4-FFF2-40B4-BE49-F238E27FC236}">
                <a16:creationId xmlns:a16="http://schemas.microsoft.com/office/drawing/2014/main" id="{C283C7A2-0F58-290A-576B-0DD3DFD83798}"/>
              </a:ext>
            </a:extLst>
          </p:cNvPr>
          <p:cNvSpPr txBox="1">
            <a:spLocks/>
          </p:cNvSpPr>
          <p:nvPr/>
        </p:nvSpPr>
        <p:spPr>
          <a:xfrm>
            <a:off x="5809848" y="2018140"/>
            <a:ext cx="2560000" cy="3948113"/>
          </a:xfrm>
          <a:prstGeom prst="rect">
            <a:avLst/>
          </a:prstGeom>
        </p:spPr>
        <p:txBody>
          <a:bodyPr vert="horz" lIns="0" tIns="0" rIns="0" bIns="0" rtlCol="0">
            <a:noAutofit/>
          </a:bodyPr>
          <a:lstStyle>
            <a:lvl1pPr marL="0" indent="0" algn="l" defTabSz="685783" rtl="0" eaLnBrk="1" latinLnBrk="0" hangingPunct="1">
              <a:lnSpc>
                <a:spcPct val="90000"/>
              </a:lnSpc>
              <a:spcBef>
                <a:spcPts val="0"/>
              </a:spcBef>
              <a:spcAft>
                <a:spcPts val="450"/>
              </a:spcAft>
              <a:buFont typeface="Arial" panose="020B0604020202020204" pitchFamily="34" charset="0"/>
              <a:buNone/>
              <a:defRPr sz="1600" b="1" kern="1200">
                <a:solidFill>
                  <a:schemeClr val="tx1"/>
                </a:solidFill>
                <a:latin typeface="+mn-lt"/>
                <a:ea typeface="+mn-ea"/>
                <a:cs typeface="+mn-cs"/>
              </a:defRPr>
            </a:lvl1pPr>
            <a:lvl2pPr marL="0" indent="0" algn="l" defTabSz="685783" rtl="0" eaLnBrk="1" latinLnBrk="0" hangingPunct="1">
              <a:lnSpc>
                <a:spcPct val="90000"/>
              </a:lnSpc>
              <a:spcBef>
                <a:spcPts val="0"/>
              </a:spcBef>
              <a:spcAft>
                <a:spcPts val="450"/>
              </a:spcAft>
              <a:buFont typeface="Arial" panose="020B0604020202020204" pitchFamily="34" charset="0"/>
              <a:buNone/>
              <a:defRPr sz="1600" kern="1200">
                <a:solidFill>
                  <a:schemeClr val="tx1"/>
                </a:solidFill>
                <a:latin typeface="+mn-lt"/>
                <a:ea typeface="+mn-ea"/>
                <a:cs typeface="+mn-cs"/>
              </a:defRPr>
            </a:lvl2pPr>
            <a:lvl3pPr marL="134997" indent="-134997" algn="l" defTabSz="685783" rtl="0" eaLnBrk="1" latinLnBrk="0" hangingPunct="1">
              <a:lnSpc>
                <a:spcPct val="90000"/>
              </a:lnSpc>
              <a:spcBef>
                <a:spcPts val="0"/>
              </a:spcBef>
              <a:spcAft>
                <a:spcPts val="450"/>
              </a:spcAft>
              <a:buFont typeface="Arial" panose="020B0604020202020204" pitchFamily="34" charset="0"/>
              <a:buChar char="•"/>
              <a:defRPr sz="1600" kern="1200">
                <a:solidFill>
                  <a:schemeClr val="tx1"/>
                </a:solidFill>
                <a:latin typeface="+mn-lt"/>
                <a:ea typeface="+mn-ea"/>
                <a:cs typeface="+mn-cs"/>
              </a:defRPr>
            </a:lvl3pPr>
            <a:lvl4pPr marL="269993" indent="-134997" algn="l" defTabSz="685783" rtl="0" eaLnBrk="1" latinLnBrk="0" hangingPunct="1">
              <a:lnSpc>
                <a:spcPct val="90000"/>
              </a:lnSpc>
              <a:spcBef>
                <a:spcPts val="0"/>
              </a:spcBef>
              <a:spcAft>
                <a:spcPts val="450"/>
              </a:spcAft>
              <a:buFont typeface="Arial" panose="020B0604020202020204" pitchFamily="34" charset="0"/>
              <a:buChar char="•"/>
              <a:defRPr sz="1400" kern="1200">
                <a:solidFill>
                  <a:schemeClr val="tx1"/>
                </a:solidFill>
                <a:latin typeface="+mn-lt"/>
                <a:ea typeface="+mn-ea"/>
                <a:cs typeface="+mn-cs"/>
              </a:defRPr>
            </a:lvl4pPr>
            <a:lvl5pPr marL="404990" indent="-134997" algn="l" defTabSz="685783" rtl="0" eaLnBrk="1" latinLnBrk="0" hangingPunct="1">
              <a:lnSpc>
                <a:spcPct val="90000"/>
              </a:lnSpc>
              <a:spcBef>
                <a:spcPts val="0"/>
              </a:spcBef>
              <a:spcAft>
                <a:spcPts val="450"/>
              </a:spcAft>
              <a:buFont typeface="Arial" panose="020B0604020202020204" pitchFamily="34" charset="0"/>
              <a:buChar char="•"/>
              <a:defRPr sz="12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Loss assessment </a:t>
            </a:r>
          </a:p>
          <a:p>
            <a:r>
              <a:rPr lang="en-GB" sz="1400" b="0" dirty="0"/>
              <a:t>(may be optional with some homeowner policies)</a:t>
            </a:r>
          </a:p>
          <a:p>
            <a:endParaRPr lang="en-GB" dirty="0"/>
          </a:p>
          <a:p>
            <a:pPr lvl="1"/>
            <a:r>
              <a:rPr lang="en-US" dirty="0"/>
              <a:t>Pays for assessments the association incurs for damages of a covered peril. Some examples are fire to the common area or hurricane damage to the buildings. </a:t>
            </a:r>
          </a:p>
          <a:p>
            <a:pPr lvl="1"/>
            <a:endParaRPr lang="en-US" dirty="0"/>
          </a:p>
          <a:p>
            <a:pPr lvl="1"/>
            <a:r>
              <a:rPr lang="en-US" dirty="0"/>
              <a:t>NOTE: This does NOT include special assessments for maintenance, increased dues, etc.</a:t>
            </a:r>
            <a:endParaRPr lang="en-GB" dirty="0"/>
          </a:p>
        </p:txBody>
      </p:sp>
    </p:spTree>
    <p:extLst>
      <p:ext uri="{BB962C8B-B14F-4D97-AF65-F5344CB8AC3E}">
        <p14:creationId xmlns:p14="http://schemas.microsoft.com/office/powerpoint/2010/main" val="139394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agher 4:3 Template">
  <a:themeElements>
    <a:clrScheme name="Custom 3">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C6AA76"/>
      </a:accent5>
      <a:accent6>
        <a:srgbClr val="F0B323"/>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isclosures">
  <a:themeElements>
    <a:clrScheme name="Custom 2">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C6AA76"/>
      </a:accent5>
      <a:accent6>
        <a:srgbClr val="F0B323"/>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9FCC2EDDBC44697E3C59839DF0D75" ma:contentTypeVersion="14" ma:contentTypeDescription="Create a new document." ma:contentTypeScope="" ma:versionID="b587cd04180484d7110b9ad1bb98e211">
  <xsd:schema xmlns:xsd="http://www.w3.org/2001/XMLSchema" xmlns:xs="http://www.w3.org/2001/XMLSchema" xmlns:p="http://schemas.microsoft.com/office/2006/metadata/properties" xmlns:ns2="608803ab-c951-45b6-85a7-90e8a1cc814a" xmlns:ns3="e63da55a-6809-40f8-9dab-a9fec4d76545" targetNamespace="http://schemas.microsoft.com/office/2006/metadata/properties" ma:root="true" ma:fieldsID="3293dc8a019d60ffa8be8c2d6f45d05d" ns2:_="" ns3:_="">
    <xsd:import namespace="608803ab-c951-45b6-85a7-90e8a1cc814a"/>
    <xsd:import namespace="e63da55a-6809-40f8-9dab-a9fec4d765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03ab-c951-45b6-85a7-90e8a1cc8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4a779f-41f0-48f3-a6e6-0dbde84062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3da55a-6809-40f8-9dab-a9fec4d765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8803ab-c951-45b6-85a7-90e8a1cc81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160225-CA2B-448C-B879-C91899186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803ab-c951-45b6-85a7-90e8a1cc814a"/>
    <ds:schemaRef ds:uri="e63da55a-6809-40f8-9dab-a9fec4d76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BBC210-3DF6-4DC1-B3A2-A781910F55F4}">
  <ds:schemaRefs>
    <ds:schemaRef ds:uri="http://schemas.microsoft.com/sharepoint/v3/contenttype/forms"/>
  </ds:schemaRefs>
</ds:datastoreItem>
</file>

<file path=customXml/itemProps3.xml><?xml version="1.0" encoding="utf-8"?>
<ds:datastoreItem xmlns:ds="http://schemas.openxmlformats.org/officeDocument/2006/customXml" ds:itemID="{B0BDCE1E-A671-411C-AD53-3E8DB8D99616}">
  <ds:schemaRefs>
    <ds:schemaRef ds:uri="http://schemas.microsoft.com/office/2006/metadata/properties"/>
    <ds:schemaRef ds:uri="http://schemas.microsoft.com/office/infopath/2007/PartnerControls"/>
    <ds:schemaRef ds:uri="608803ab-c951-45b6-85a7-90e8a1cc814a"/>
  </ds:schemaRefs>
</ds:datastoreItem>
</file>

<file path=docProps/app.xml><?xml version="1.0" encoding="utf-8"?>
<Properties xmlns="http://schemas.openxmlformats.org/officeDocument/2006/extended-properties" xmlns:vt="http://schemas.openxmlformats.org/officeDocument/2006/docPropsVTypes">
  <Template>Office Theme</Template>
  <TotalTime>1595</TotalTime>
  <Words>1649</Words>
  <Application>Microsoft Office PowerPoint</Application>
  <PresentationFormat>On-screen Show (4:3)</PresentationFormat>
  <Paragraphs>208</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Aptos</vt:lpstr>
      <vt:lpstr>Arial</vt:lpstr>
      <vt:lpstr>Calibri</vt:lpstr>
      <vt:lpstr>Courier New</vt:lpstr>
      <vt:lpstr>Work Sans Medium</vt:lpstr>
      <vt:lpstr>Gallagher 4:3 Template</vt:lpstr>
      <vt:lpstr>Disclosures</vt:lpstr>
      <vt:lpstr>Understanding Insurance for Homeowner and Condo Unit Owner Insurance</vt:lpstr>
      <vt:lpstr>Lianne Balzanti is a licensed agent that specializes in Personal Lines Insurance. She brings more than 22 years of experience to Gallagher, with her Property and Casualty License and CISR designation. </vt:lpstr>
      <vt:lpstr>Agenda</vt:lpstr>
      <vt:lpstr>PowerPoint Presentation</vt:lpstr>
      <vt:lpstr>Key Trends in the 2026 Market:</vt:lpstr>
      <vt:lpstr>PowerPoint Presentation</vt:lpstr>
      <vt:lpstr>Core Components of Homeowner Insurance</vt:lpstr>
      <vt:lpstr>Core Components of Condo  Insurance</vt:lpstr>
      <vt:lpstr>Core Components of Homeowner &amp; Condo  Insurance</vt:lpstr>
      <vt:lpstr>PowerPoint Presentation</vt:lpstr>
      <vt:lpstr>Endorsements</vt:lpstr>
      <vt:lpstr>PowerPoint Presentation</vt:lpstr>
      <vt:lpstr>Deductibles</vt:lpstr>
      <vt:lpstr>PowerPoint Presentation</vt:lpstr>
      <vt:lpstr>Insurance Discounts</vt:lpstr>
      <vt:lpstr>Wind Mitigation Inspection </vt:lpstr>
      <vt:lpstr>PowerPoint Presentation</vt:lpstr>
      <vt:lpstr>Policy Comparison</vt:lpstr>
      <vt:lpstr>PowerPoint Presentation</vt:lpstr>
      <vt:lpstr>Eligibility : 4-Point Inspection</vt:lpstr>
      <vt:lpstr>We’ve Got You Covered.</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Gallagher  Master Template</dc:title>
  <dc:creator>Ana Araujo</dc:creator>
  <cp:lastModifiedBy>Lianne Balzanti</cp:lastModifiedBy>
  <cp:revision>138</cp:revision>
  <dcterms:created xsi:type="dcterms:W3CDTF">2024-07-13T18:33:18Z</dcterms:created>
  <dcterms:modified xsi:type="dcterms:W3CDTF">2026-02-04T20:09:31Z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0x0101005DB9FCC2EDDBC44697E3C59839DF0D75</vt:lpwstr>
  </property>
</Properties>
</file>