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87" autoAdjust="0"/>
  </p:normalViewPr>
  <p:slideViewPr>
    <p:cSldViewPr>
      <p:cViewPr varScale="1">
        <p:scale>
          <a:sx n="78" d="100"/>
          <a:sy n="78" d="100"/>
        </p:scale>
        <p:origin x="2412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95494-D450-4F35-989A-4C435F1B8BC0}" type="datetimeFigureOut">
              <a:rPr lang="en-US" smtClean="0"/>
              <a:pPr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2B797-2098-44FE-AD43-AF425852C3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89847" y="4671806"/>
            <a:ext cx="187666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Goudy Old Style" panose="02020502050305020303" pitchFamily="18" charset="0"/>
              </a:rPr>
              <a:t>Dr. Steven Jonas</a:t>
            </a:r>
            <a:br>
              <a:rPr lang="en-US" sz="1400" b="1" dirty="0">
                <a:latin typeface="Goudy Old Style" panose="02020502050305020303" pitchFamily="18" charset="0"/>
              </a:rPr>
            </a:br>
            <a:r>
              <a:rPr lang="en-US" sz="1400" b="1" dirty="0">
                <a:latin typeface="Goudy Old Style" panose="02020502050305020303" pitchFamily="18" charset="0"/>
              </a:rPr>
              <a:t> 1</a:t>
            </a:r>
            <a:r>
              <a:rPr lang="en-US" sz="1400" b="1" baseline="30000" dirty="0">
                <a:latin typeface="Goudy Old Style" panose="02020502050305020303" pitchFamily="18" charset="0"/>
              </a:rPr>
              <a:t>st</a:t>
            </a:r>
            <a:r>
              <a:rPr lang="en-US" sz="1400" b="1" dirty="0">
                <a:latin typeface="Goudy Old Style" panose="02020502050305020303" pitchFamily="18" charset="0"/>
              </a:rPr>
              <a:t> Vice-President</a:t>
            </a:r>
            <a:br>
              <a:rPr lang="en-US" sz="1100" b="1" dirty="0">
                <a:latin typeface="Goudy Old Style" panose="02020502050305020303" pitchFamily="18" charset="0"/>
              </a:rPr>
            </a:br>
            <a:r>
              <a:rPr lang="en-US" sz="1100" b="1" i="1" dirty="0">
                <a:latin typeface="Goudy Old Style" panose="02020502050305020303" pitchFamily="18" charset="0"/>
              </a:rPr>
              <a:t>Chairperson 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Architectural Control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Special Projects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5226" y="7919300"/>
            <a:ext cx="19050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Goudy Old Style" panose="02020502050305020303" pitchFamily="18" charset="0"/>
              </a:rPr>
              <a:t>Ronnie Pollard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SECRETARY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Chairperson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Landscape &amp; Maintenance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00108" y="4553142"/>
            <a:ext cx="22957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1400" b="1" dirty="0">
                <a:latin typeface="Goudy Old Style" panose="02020502050305020303" pitchFamily="18" charset="0"/>
              </a:rPr>
              <a:t>Liz Rome</a:t>
            </a:r>
          </a:p>
          <a:p>
            <a:pPr lvl="1" algn="ctr"/>
            <a:r>
              <a:rPr lang="en-US" sz="1400" b="1" dirty="0">
                <a:latin typeface="Goudy Old Style" panose="02020502050305020303" pitchFamily="18" charset="0"/>
              </a:rPr>
              <a:t>2</a:t>
            </a:r>
            <a:r>
              <a:rPr lang="en-US" sz="1400" b="1" baseline="30000" dirty="0">
                <a:latin typeface="Goudy Old Style" panose="02020502050305020303" pitchFamily="18" charset="0"/>
              </a:rPr>
              <a:t>nd</a:t>
            </a:r>
            <a:r>
              <a:rPr lang="en-US" sz="1400" b="1" dirty="0">
                <a:latin typeface="Goudy Old Style" panose="02020502050305020303" pitchFamily="18" charset="0"/>
              </a:rPr>
              <a:t> Vice-President</a:t>
            </a:r>
          </a:p>
          <a:p>
            <a:pPr lvl="1" algn="ctr"/>
            <a:r>
              <a:rPr lang="en-US" sz="1100" b="1" i="1" dirty="0">
                <a:latin typeface="Goudy Old Style" panose="02020502050305020303" pitchFamily="18" charset="0"/>
              </a:rPr>
              <a:t>Chairperson</a:t>
            </a:r>
          </a:p>
          <a:p>
            <a:pPr lvl="1" algn="ctr"/>
            <a:r>
              <a:rPr lang="en-US" sz="1100" b="1" i="1" dirty="0">
                <a:latin typeface="Goudy Old Style" panose="02020502050305020303" pitchFamily="18" charset="0"/>
              </a:rPr>
              <a:t>Communication &amp; Education</a:t>
            </a:r>
          </a:p>
          <a:p>
            <a:pPr lvl="1" algn="ctr"/>
            <a:endParaRPr lang="en-US" sz="11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29200" y="7871579"/>
            <a:ext cx="18288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Goudy Old Style" panose="02020502050305020303" pitchFamily="18" charset="0"/>
              </a:rPr>
              <a:t>Peter Ruben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DIRECTOR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Chairperson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Safety &amp; Security</a:t>
            </a:r>
            <a:endParaRPr lang="en-US" sz="1100" b="1" i="1" dirty="0">
              <a:latin typeface="Goudy Old Style" panose="02020502050305020303" pitchFamily="18" charset="0"/>
            </a:endParaRPr>
          </a:p>
          <a:p>
            <a:pPr algn="ctr"/>
            <a:endParaRPr lang="en-US" sz="11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3256526" y="7904036"/>
            <a:ext cx="21336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Goudy Old Style" panose="02020502050305020303" pitchFamily="18" charset="0"/>
              </a:rPr>
              <a:t>Jeffrey Goldstein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DIRECTOR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Chairperson 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Strategic Planning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22954" y="4444025"/>
            <a:ext cx="2057400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Goudy Old Style" panose="02020502050305020303" pitchFamily="18" charset="0"/>
              </a:rPr>
              <a:t>Danny Bejarano</a:t>
            </a:r>
            <a:br>
              <a:rPr lang="en-US" b="1" dirty="0">
                <a:latin typeface="Goudy Old Style" panose="02020502050305020303" pitchFamily="18" charset="0"/>
              </a:rPr>
            </a:br>
            <a:r>
              <a:rPr lang="en-US" sz="1900" b="1" dirty="0">
                <a:latin typeface="Goudy Old Style" panose="02020502050305020303" pitchFamily="18" charset="0"/>
              </a:rPr>
              <a:t>PRESIDENT</a:t>
            </a:r>
          </a:p>
          <a:p>
            <a:pPr algn="ctr"/>
            <a:r>
              <a:rPr lang="en-US" sz="1400" b="1" i="1" dirty="0">
                <a:latin typeface="Goudy Old Style" panose="02020502050305020303" pitchFamily="18" charset="0"/>
              </a:rPr>
              <a:t>EX OFFICIO </a:t>
            </a:r>
          </a:p>
          <a:p>
            <a:pPr algn="ctr"/>
            <a:r>
              <a:rPr lang="en-US" sz="1400" b="1" i="1" dirty="0">
                <a:latin typeface="Goudy Old Style" panose="02020502050305020303" pitchFamily="18" charset="0"/>
              </a:rPr>
              <a:t>Of  ALL</a:t>
            </a:r>
          </a:p>
          <a:p>
            <a:pPr algn="ctr"/>
            <a:r>
              <a:rPr lang="en-US" sz="1400" b="1" i="1" dirty="0">
                <a:latin typeface="Goudy Old Style" panose="02020502050305020303" pitchFamily="18" charset="0"/>
              </a:rPr>
              <a:t>COMMITTEES</a:t>
            </a:r>
          </a:p>
        </p:txBody>
      </p:sp>
      <p:sp>
        <p:nvSpPr>
          <p:cNvPr id="35" name="Rectangle 34"/>
          <p:cNvSpPr/>
          <p:nvPr/>
        </p:nvSpPr>
        <p:spPr>
          <a:xfrm>
            <a:off x="955126" y="1274539"/>
            <a:ext cx="5410200" cy="76200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2026/2027 BOARD OF DIRECTORS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6570054-4A11-921D-A89E-3BE03E8ABA3F}"/>
              </a:ext>
            </a:extLst>
          </p:cNvPr>
          <p:cNvSpPr txBox="1"/>
          <p:nvPr/>
        </p:nvSpPr>
        <p:spPr>
          <a:xfrm>
            <a:off x="118239" y="7905315"/>
            <a:ext cx="19050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Goudy Old Style" panose="02020502050305020303" pitchFamily="18" charset="0"/>
              </a:rPr>
              <a:t>Michael Halpern</a:t>
            </a:r>
          </a:p>
          <a:p>
            <a:pPr algn="ctr"/>
            <a:r>
              <a:rPr lang="en-US" sz="1100" b="1" dirty="0">
                <a:latin typeface="Goudy Old Style" panose="02020502050305020303" pitchFamily="18" charset="0"/>
              </a:rPr>
              <a:t>TREASURER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Chairperson</a:t>
            </a:r>
          </a:p>
          <a:p>
            <a:pPr algn="ctr"/>
            <a:r>
              <a:rPr lang="en-US" sz="1100" b="1" i="1" dirty="0">
                <a:latin typeface="Goudy Old Style" panose="02020502050305020303" pitchFamily="18" charset="0"/>
              </a:rPr>
              <a:t>Finance </a:t>
            </a:r>
          </a:p>
        </p:txBody>
      </p:sp>
      <p:pic>
        <p:nvPicPr>
          <p:cNvPr id="3" name="Picture 2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98EFBC06-8EBB-62AB-A63B-B7350B18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25" y="23988"/>
            <a:ext cx="6096000" cy="1327688"/>
          </a:xfrm>
          <a:prstGeom prst="rect">
            <a:avLst/>
          </a:prstGeom>
        </p:spPr>
      </p:pic>
      <p:pic>
        <p:nvPicPr>
          <p:cNvPr id="9" name="Picture 8" descr="A person in a suit and tie&#10;&#10;AI-generated content may be incorrect.">
            <a:extLst>
              <a:ext uri="{FF2B5EF4-FFF2-40B4-BE49-F238E27FC236}">
                <a16:creationId xmlns:a16="http://schemas.microsoft.com/office/drawing/2014/main" id="{C57388F0-01A2-79DB-1BB0-140ECDB63A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321" y="2562207"/>
            <a:ext cx="1382603" cy="207736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23" name="Picture 22" descr="A person in a suit smiling&#10;&#10;AI-generated content may be incorrect.">
            <a:extLst>
              <a:ext uri="{FF2B5EF4-FFF2-40B4-BE49-F238E27FC236}">
                <a16:creationId xmlns:a16="http://schemas.microsoft.com/office/drawing/2014/main" id="{CFFCF946-0AB5-624E-7913-743CF594D1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584" y="2233299"/>
            <a:ext cx="1487602" cy="2235129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26" name="Picture 25" descr="A person in a suit and tie&#10;&#10;AI-generated content may be incorrect.">
            <a:extLst>
              <a:ext uri="{FF2B5EF4-FFF2-40B4-BE49-F238E27FC236}">
                <a16:creationId xmlns:a16="http://schemas.microsoft.com/office/drawing/2014/main" id="{43DAA272-CE7F-7249-360E-B13B29E4DB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23" y="5791200"/>
            <a:ext cx="1382603" cy="207563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28" name="Picture 27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D392F0B4-03BA-2E12-0D19-3A06970C39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891" y="5801292"/>
            <a:ext cx="1363909" cy="205099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74A3BB-BD8D-DBAF-C3C4-5373ACAC80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718" y="5780830"/>
            <a:ext cx="1406482" cy="210794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244717-3A21-45DF-6961-B5FCA500296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463" y="2472862"/>
            <a:ext cx="1415045" cy="212349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42EA4A-D7A7-04CE-05B5-743D3B9D4F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904" y="5768735"/>
            <a:ext cx="1424821" cy="213723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7416</TotalTime>
  <Words>60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Goudy Old Style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Meeting Seating Chart</dc:title>
  <dc:creator>Bernadette Spalma</dc:creator>
  <cp:lastModifiedBy>Alyssa Martinez</cp:lastModifiedBy>
  <cp:revision>71</cp:revision>
  <cp:lastPrinted>2024-03-29T16:50:46Z</cp:lastPrinted>
  <dcterms:created xsi:type="dcterms:W3CDTF">2013-04-25T13:38:00Z</dcterms:created>
  <dcterms:modified xsi:type="dcterms:W3CDTF">2026-11-05T19:00:08Z</dcterms:modified>
</cp:coreProperties>
</file>